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1" r:id="rId5"/>
    <p:sldId id="262" r:id="rId6"/>
    <p:sldId id="263" r:id="rId7"/>
    <p:sldId id="264" r:id="rId8"/>
    <p:sldId id="265" r:id="rId9"/>
    <p:sldId id="266" r:id="rId10"/>
    <p:sldId id="267"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E27E6C-2366-53BC-DC26-7DC49070ABB5}" v="1904" dt="2025-04-19T16:27:13.3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ty, Ty" userId="S::ty.petty@snhu.edu::14887d77-3477-434e-8899-a9df01393cd3" providerId="AD" clId="Web-{67E27E6C-2366-53BC-DC26-7DC49070ABB5}"/>
    <pc:docChg chg="addSld delSld modSld sldOrd addMainMaster delMainMaster">
      <pc:chgData name="Petty, Ty" userId="S::ty.petty@snhu.edu::14887d77-3477-434e-8899-a9df01393cd3" providerId="AD" clId="Web-{67E27E6C-2366-53BC-DC26-7DC49070ABB5}" dt="2025-04-19T16:27:04.831" v="1632" actId="1076"/>
      <pc:docMkLst>
        <pc:docMk/>
      </pc:docMkLst>
      <pc:sldChg chg="addSp modSp mod setBg modClrScheme setClrOvrMap chgLayout">
        <pc:chgData name="Petty, Ty" userId="S::ty.petty@snhu.edu::14887d77-3477-434e-8899-a9df01393cd3" providerId="AD" clId="Web-{67E27E6C-2366-53BC-DC26-7DC49070ABB5}" dt="2025-04-19T15:39:10.892" v="11"/>
        <pc:sldMkLst>
          <pc:docMk/>
          <pc:sldMk cId="109857222" sldId="256"/>
        </pc:sldMkLst>
        <pc:spChg chg="mod">
          <ac:chgData name="Petty, Ty" userId="S::ty.petty@snhu.edu::14887d77-3477-434e-8899-a9df01393cd3" providerId="AD" clId="Web-{67E27E6C-2366-53BC-DC26-7DC49070ABB5}" dt="2025-04-19T15:39:10.892" v="11"/>
          <ac:spMkLst>
            <pc:docMk/>
            <pc:sldMk cId="109857222" sldId="256"/>
            <ac:spMk id="2" creationId="{00000000-0000-0000-0000-000000000000}"/>
          </ac:spMkLst>
        </pc:spChg>
        <pc:spChg chg="mod">
          <ac:chgData name="Petty, Ty" userId="S::ty.petty@snhu.edu::14887d77-3477-434e-8899-a9df01393cd3" providerId="AD" clId="Web-{67E27E6C-2366-53BC-DC26-7DC49070ABB5}" dt="2025-04-19T15:39:10.892" v="11"/>
          <ac:spMkLst>
            <pc:docMk/>
            <pc:sldMk cId="109857222" sldId="256"/>
            <ac:spMk id="3" creationId="{00000000-0000-0000-0000-000000000000}"/>
          </ac:spMkLst>
        </pc:spChg>
        <pc:spChg chg="add">
          <ac:chgData name="Petty, Ty" userId="S::ty.petty@snhu.edu::14887d77-3477-434e-8899-a9df01393cd3" providerId="AD" clId="Web-{67E27E6C-2366-53BC-DC26-7DC49070ABB5}" dt="2025-04-19T15:39:10.892" v="11"/>
          <ac:spMkLst>
            <pc:docMk/>
            <pc:sldMk cId="109857222" sldId="256"/>
            <ac:spMk id="9" creationId="{33E93247-6229-44AB-A550-739E971E690B}"/>
          </ac:spMkLst>
        </pc:spChg>
        <pc:spChg chg="add">
          <ac:chgData name="Petty, Ty" userId="S::ty.petty@snhu.edu::14887d77-3477-434e-8899-a9df01393cd3" providerId="AD" clId="Web-{67E27E6C-2366-53BC-DC26-7DC49070ABB5}" dt="2025-04-19T15:39:10.892" v="11"/>
          <ac:spMkLst>
            <pc:docMk/>
            <pc:sldMk cId="109857222" sldId="256"/>
            <ac:spMk id="11" creationId="{A5D67320-FCFD-4931-AAF7-C6C853329C7F}"/>
          </ac:spMkLst>
        </pc:spChg>
        <pc:picChg chg="add">
          <ac:chgData name="Petty, Ty" userId="S::ty.petty@snhu.edu::14887d77-3477-434e-8899-a9df01393cd3" providerId="AD" clId="Web-{67E27E6C-2366-53BC-DC26-7DC49070ABB5}" dt="2025-04-19T15:39:10.892" v="11"/>
          <ac:picMkLst>
            <pc:docMk/>
            <pc:sldMk cId="109857222" sldId="256"/>
            <ac:picMk id="4" creationId="{CB8F70EE-69CA-74A9-A683-A6A775289066}"/>
          </ac:picMkLst>
        </pc:picChg>
        <pc:cxnChg chg="add">
          <ac:chgData name="Petty, Ty" userId="S::ty.petty@snhu.edu::14887d77-3477-434e-8899-a9df01393cd3" providerId="AD" clId="Web-{67E27E6C-2366-53BC-DC26-7DC49070ABB5}" dt="2025-04-19T15:39:10.892" v="11"/>
          <ac:cxnSpMkLst>
            <pc:docMk/>
            <pc:sldMk cId="109857222" sldId="256"/>
            <ac:cxnSpMk id="13" creationId="{EE2E603F-4A95-4FE8-BB06-211DFD75DBEF}"/>
          </ac:cxnSpMkLst>
        </pc:cxnChg>
      </pc:sldChg>
      <pc:sldChg chg="addSp delSp modSp new">
        <pc:chgData name="Petty, Ty" userId="S::ty.petty@snhu.edu::14887d77-3477-434e-8899-a9df01393cd3" providerId="AD" clId="Web-{67E27E6C-2366-53BC-DC26-7DC49070ABB5}" dt="2025-04-19T15:55:51.332" v="412" actId="1076"/>
        <pc:sldMkLst>
          <pc:docMk/>
          <pc:sldMk cId="479224374" sldId="257"/>
        </pc:sldMkLst>
        <pc:spChg chg="mod">
          <ac:chgData name="Petty, Ty" userId="S::ty.petty@snhu.edu::14887d77-3477-434e-8899-a9df01393cd3" providerId="AD" clId="Web-{67E27E6C-2366-53BC-DC26-7DC49070ABB5}" dt="2025-04-19T15:39:37.799" v="25" actId="20577"/>
          <ac:spMkLst>
            <pc:docMk/>
            <pc:sldMk cId="479224374" sldId="257"/>
            <ac:spMk id="2" creationId="{BCD56DC9-E2E8-10F0-F221-D5D8EBD1A0D1}"/>
          </ac:spMkLst>
        </pc:spChg>
        <pc:spChg chg="mod">
          <ac:chgData name="Petty, Ty" userId="S::ty.petty@snhu.edu::14887d77-3477-434e-8899-a9df01393cd3" providerId="AD" clId="Web-{67E27E6C-2366-53BC-DC26-7DC49070ABB5}" dt="2025-04-19T15:40:26.534" v="41" actId="20577"/>
          <ac:spMkLst>
            <pc:docMk/>
            <pc:sldMk cId="479224374" sldId="257"/>
            <ac:spMk id="3" creationId="{C75E5531-737B-D921-8189-9092531D9AD0}"/>
          </ac:spMkLst>
        </pc:spChg>
        <pc:picChg chg="add mod">
          <ac:chgData name="Petty, Ty" userId="S::ty.petty@snhu.edu::14887d77-3477-434e-8899-a9df01393cd3" providerId="AD" clId="Web-{67E27E6C-2366-53BC-DC26-7DC49070ABB5}" dt="2025-04-19T15:55:49.551" v="411" actId="1076"/>
          <ac:picMkLst>
            <pc:docMk/>
            <pc:sldMk cId="479224374" sldId="257"/>
            <ac:picMk id="4" creationId="{F0099BE2-BB40-BBB7-F512-753737CE6E14}"/>
          </ac:picMkLst>
        </pc:picChg>
        <pc:picChg chg="add del mod">
          <ac:chgData name="Petty, Ty" userId="S::ty.petty@snhu.edu::14887d77-3477-434e-8899-a9df01393cd3" providerId="AD" clId="Web-{67E27E6C-2366-53BC-DC26-7DC49070ABB5}" dt="2025-04-19T15:55:43.942" v="410"/>
          <ac:picMkLst>
            <pc:docMk/>
            <pc:sldMk cId="479224374" sldId="257"/>
            <ac:picMk id="5" creationId="{9670730E-5C81-6360-F15E-3C1227FD2957}"/>
          </ac:picMkLst>
        </pc:picChg>
        <pc:picChg chg="add mod">
          <ac:chgData name="Petty, Ty" userId="S::ty.petty@snhu.edu::14887d77-3477-434e-8899-a9df01393cd3" providerId="AD" clId="Web-{67E27E6C-2366-53BC-DC26-7DC49070ABB5}" dt="2025-04-19T15:41:28.754" v="57" actId="1076"/>
          <ac:picMkLst>
            <pc:docMk/>
            <pc:sldMk cId="479224374" sldId="257"/>
            <ac:picMk id="6" creationId="{EA3B1899-9F50-90EE-3E4A-E048D51D9703}"/>
          </ac:picMkLst>
        </pc:picChg>
        <pc:picChg chg="add mod">
          <ac:chgData name="Petty, Ty" userId="S::ty.petty@snhu.edu::14887d77-3477-434e-8899-a9df01393cd3" providerId="AD" clId="Web-{67E27E6C-2366-53BC-DC26-7DC49070ABB5}" dt="2025-04-19T15:55:51.332" v="412" actId="1076"/>
          <ac:picMkLst>
            <pc:docMk/>
            <pc:sldMk cId="479224374" sldId="257"/>
            <ac:picMk id="7" creationId="{241977AE-0C09-01AD-2767-AB573B1B6A87}"/>
          </ac:picMkLst>
        </pc:picChg>
      </pc:sldChg>
      <pc:sldChg chg="addSp modSp new mod setBg">
        <pc:chgData name="Petty, Ty" userId="S::ty.petty@snhu.edu::14887d77-3477-434e-8899-a9df01393cd3" providerId="AD" clId="Web-{67E27E6C-2366-53BC-DC26-7DC49070ABB5}" dt="2025-04-19T15:56:05.598" v="413" actId="20577"/>
        <pc:sldMkLst>
          <pc:docMk/>
          <pc:sldMk cId="2727660753" sldId="258"/>
        </pc:sldMkLst>
        <pc:spChg chg="mod">
          <ac:chgData name="Petty, Ty" userId="S::ty.petty@snhu.edu::14887d77-3477-434e-8899-a9df01393cd3" providerId="AD" clId="Web-{67E27E6C-2366-53BC-DC26-7DC49070ABB5}" dt="2025-04-19T15:46:08.383" v="131"/>
          <ac:spMkLst>
            <pc:docMk/>
            <pc:sldMk cId="2727660753" sldId="258"/>
            <ac:spMk id="2" creationId="{10FC0035-EC5B-F5BC-E20C-6963DAF2BD5D}"/>
          </ac:spMkLst>
        </pc:spChg>
        <pc:spChg chg="mod">
          <ac:chgData name="Petty, Ty" userId="S::ty.petty@snhu.edu::14887d77-3477-434e-8899-a9df01393cd3" providerId="AD" clId="Web-{67E27E6C-2366-53BC-DC26-7DC49070ABB5}" dt="2025-04-19T15:56:05.598" v="413" actId="20577"/>
          <ac:spMkLst>
            <pc:docMk/>
            <pc:sldMk cId="2727660753" sldId="258"/>
            <ac:spMk id="3" creationId="{093BBBA1-43AC-2761-E708-4E20203D4EC1}"/>
          </ac:spMkLst>
        </pc:spChg>
        <pc:spChg chg="add">
          <ac:chgData name="Petty, Ty" userId="S::ty.petty@snhu.edu::14887d77-3477-434e-8899-a9df01393cd3" providerId="AD" clId="Web-{67E27E6C-2366-53BC-DC26-7DC49070ABB5}" dt="2025-04-19T15:46:08.383" v="131"/>
          <ac:spMkLst>
            <pc:docMk/>
            <pc:sldMk cId="2727660753" sldId="258"/>
            <ac:spMk id="10" creationId="{E49D7415-2F11-44C2-B6AA-13A25B6814B9}"/>
          </ac:spMkLst>
        </pc:spChg>
        <pc:picChg chg="add mod">
          <ac:chgData name="Petty, Ty" userId="S::ty.petty@snhu.edu::14887d77-3477-434e-8899-a9df01393cd3" providerId="AD" clId="Web-{67E27E6C-2366-53BC-DC26-7DC49070ABB5}" dt="2025-04-19T15:46:08.383" v="131"/>
          <ac:picMkLst>
            <pc:docMk/>
            <pc:sldMk cId="2727660753" sldId="258"/>
            <ac:picMk id="5" creationId="{2FEF6FC7-D92D-3A6F-682C-04D4F775C4CB}"/>
          </ac:picMkLst>
        </pc:picChg>
        <pc:cxnChg chg="add">
          <ac:chgData name="Petty, Ty" userId="S::ty.petty@snhu.edu::14887d77-3477-434e-8899-a9df01393cd3" providerId="AD" clId="Web-{67E27E6C-2366-53BC-DC26-7DC49070ABB5}" dt="2025-04-19T15:46:08.383" v="131"/>
          <ac:cxnSpMkLst>
            <pc:docMk/>
            <pc:sldMk cId="2727660753" sldId="258"/>
            <ac:cxnSpMk id="12" creationId="{4583FD9E-C5A7-96F7-951D-7D292013CD58}"/>
          </ac:cxnSpMkLst>
        </pc:cxnChg>
      </pc:sldChg>
      <pc:sldChg chg="modSp new del">
        <pc:chgData name="Petty, Ty" userId="S::ty.petty@snhu.edu::14887d77-3477-434e-8899-a9df01393cd3" providerId="AD" clId="Web-{67E27E6C-2366-53BC-DC26-7DC49070ABB5}" dt="2025-04-19T15:51:16.172" v="235"/>
        <pc:sldMkLst>
          <pc:docMk/>
          <pc:sldMk cId="2647252142" sldId="259"/>
        </pc:sldMkLst>
        <pc:spChg chg="mod">
          <ac:chgData name="Petty, Ty" userId="S::ty.petty@snhu.edu::14887d77-3477-434e-8899-a9df01393cd3" providerId="AD" clId="Web-{67E27E6C-2366-53BC-DC26-7DC49070ABB5}" dt="2025-04-19T15:51:00.453" v="232" actId="20577"/>
          <ac:spMkLst>
            <pc:docMk/>
            <pc:sldMk cId="2647252142" sldId="259"/>
            <ac:spMk id="2" creationId="{3C57AE28-60B3-EE56-4335-A18352C3CC5D}"/>
          </ac:spMkLst>
        </pc:spChg>
      </pc:sldChg>
      <pc:sldChg chg="modSp new">
        <pc:chgData name="Petty, Ty" userId="S::ty.petty@snhu.edu::14887d77-3477-434e-8899-a9df01393cd3" providerId="AD" clId="Web-{67E27E6C-2366-53BC-DC26-7DC49070ABB5}" dt="2025-04-19T16:24:40.766" v="1614" actId="20577"/>
        <pc:sldMkLst>
          <pc:docMk/>
          <pc:sldMk cId="3044529925" sldId="260"/>
        </pc:sldMkLst>
        <pc:spChg chg="mod">
          <ac:chgData name="Petty, Ty" userId="S::ty.petty@snhu.edu::14887d77-3477-434e-8899-a9df01393cd3" providerId="AD" clId="Web-{67E27E6C-2366-53BC-DC26-7DC49070ABB5}" dt="2025-04-19T15:47:29.059" v="184" actId="20577"/>
          <ac:spMkLst>
            <pc:docMk/>
            <pc:sldMk cId="3044529925" sldId="260"/>
            <ac:spMk id="2" creationId="{6801FF7A-F7DA-81EE-D2D0-43148115B0A5}"/>
          </ac:spMkLst>
        </pc:spChg>
        <pc:spChg chg="mod">
          <ac:chgData name="Petty, Ty" userId="S::ty.petty@snhu.edu::14887d77-3477-434e-8899-a9df01393cd3" providerId="AD" clId="Web-{67E27E6C-2366-53BC-DC26-7DC49070ABB5}" dt="2025-04-19T16:24:40.766" v="1614" actId="20577"/>
          <ac:spMkLst>
            <pc:docMk/>
            <pc:sldMk cId="3044529925" sldId="260"/>
            <ac:spMk id="3" creationId="{3464A614-B6A9-A959-9DF5-AB0A12B1CF27}"/>
          </ac:spMkLst>
        </pc:spChg>
      </pc:sldChg>
      <pc:sldChg chg="addSp delSp modSp add replId">
        <pc:chgData name="Petty, Ty" userId="S::ty.petty@snhu.edu::14887d77-3477-434e-8899-a9df01393cd3" providerId="AD" clId="Web-{67E27E6C-2366-53BC-DC26-7DC49070ABB5}" dt="2025-04-19T15:53:31.987" v="337" actId="20577"/>
        <pc:sldMkLst>
          <pc:docMk/>
          <pc:sldMk cId="2472655431" sldId="261"/>
        </pc:sldMkLst>
        <pc:spChg chg="mod">
          <ac:chgData name="Petty, Ty" userId="S::ty.petty@snhu.edu::14887d77-3477-434e-8899-a9df01393cd3" providerId="AD" clId="Web-{67E27E6C-2366-53BC-DC26-7DC49070ABB5}" dt="2025-04-19T15:50:44.875" v="228"/>
          <ac:spMkLst>
            <pc:docMk/>
            <pc:sldMk cId="2472655431" sldId="261"/>
            <ac:spMk id="2" creationId="{5486C041-09F0-87D6-AF3B-6074B30D04F1}"/>
          </ac:spMkLst>
        </pc:spChg>
        <pc:spChg chg="mod ord">
          <ac:chgData name="Petty, Ty" userId="S::ty.petty@snhu.edu::14887d77-3477-434e-8899-a9df01393cd3" providerId="AD" clId="Web-{67E27E6C-2366-53BC-DC26-7DC49070ABB5}" dt="2025-04-19T15:53:31.987" v="337" actId="20577"/>
          <ac:spMkLst>
            <pc:docMk/>
            <pc:sldMk cId="2472655431" sldId="261"/>
            <ac:spMk id="3" creationId="{9B1B3D65-4636-5B5A-E3C2-47F081E7636E}"/>
          </ac:spMkLst>
        </pc:spChg>
        <pc:spChg chg="del">
          <ac:chgData name="Petty, Ty" userId="S::ty.petty@snhu.edu::14887d77-3477-434e-8899-a9df01393cd3" providerId="AD" clId="Web-{67E27E6C-2366-53BC-DC26-7DC49070ABB5}" dt="2025-04-19T15:50:44.875" v="228"/>
          <ac:spMkLst>
            <pc:docMk/>
            <pc:sldMk cId="2472655431" sldId="261"/>
            <ac:spMk id="10" creationId="{92000F37-BF46-CDF3-F916-1E1535D5C0D1}"/>
          </ac:spMkLst>
        </pc:spChg>
        <pc:spChg chg="add">
          <ac:chgData name="Petty, Ty" userId="S::ty.petty@snhu.edu::14887d77-3477-434e-8899-a9df01393cd3" providerId="AD" clId="Web-{67E27E6C-2366-53BC-DC26-7DC49070ABB5}" dt="2025-04-19T15:50:44.875" v="228"/>
          <ac:spMkLst>
            <pc:docMk/>
            <pc:sldMk cId="2472655431" sldId="261"/>
            <ac:spMk id="17" creationId="{660EB578-C970-4186-B93C-45851BBC6E34}"/>
          </ac:spMkLst>
        </pc:spChg>
        <pc:picChg chg="del">
          <ac:chgData name="Petty, Ty" userId="S::ty.petty@snhu.edu::14887d77-3477-434e-8899-a9df01393cd3" providerId="AD" clId="Web-{67E27E6C-2366-53BC-DC26-7DC49070ABB5}" dt="2025-04-19T15:50:36.687" v="224"/>
          <ac:picMkLst>
            <pc:docMk/>
            <pc:sldMk cId="2472655431" sldId="261"/>
            <ac:picMk id="5" creationId="{A956569D-1F26-3D47-F725-9993E7BD2DA7}"/>
          </ac:picMkLst>
        </pc:picChg>
        <pc:picChg chg="add mod">
          <ac:chgData name="Petty, Ty" userId="S::ty.petty@snhu.edu::14887d77-3477-434e-8899-a9df01393cd3" providerId="AD" clId="Web-{67E27E6C-2366-53BC-DC26-7DC49070ABB5}" dt="2025-04-19T15:50:44.875" v="228"/>
          <ac:picMkLst>
            <pc:docMk/>
            <pc:sldMk cId="2472655431" sldId="261"/>
            <ac:picMk id="6" creationId="{455E6BDC-DA41-483A-C03E-D45A18561145}"/>
          </ac:picMkLst>
        </pc:picChg>
        <pc:cxnChg chg="del">
          <ac:chgData name="Petty, Ty" userId="S::ty.petty@snhu.edu::14887d77-3477-434e-8899-a9df01393cd3" providerId="AD" clId="Web-{67E27E6C-2366-53BC-DC26-7DC49070ABB5}" dt="2025-04-19T15:50:44.875" v="228"/>
          <ac:cxnSpMkLst>
            <pc:docMk/>
            <pc:sldMk cId="2472655431" sldId="261"/>
            <ac:cxnSpMk id="12" creationId="{67EF3869-249D-813A-72B0-883F0497FC99}"/>
          </ac:cxnSpMkLst>
        </pc:cxnChg>
        <pc:cxnChg chg="add">
          <ac:chgData name="Petty, Ty" userId="S::ty.petty@snhu.edu::14887d77-3477-434e-8899-a9df01393cd3" providerId="AD" clId="Web-{67E27E6C-2366-53BC-DC26-7DC49070ABB5}" dt="2025-04-19T15:50:44.875" v="228"/>
          <ac:cxnSpMkLst>
            <pc:docMk/>
            <pc:sldMk cId="2472655431" sldId="261"/>
            <ac:cxnSpMk id="19" creationId="{CDF57B02-07BB-407B-BB36-06D9C64A673E}"/>
          </ac:cxnSpMkLst>
        </pc:cxnChg>
        <pc:cxnChg chg="add">
          <ac:chgData name="Petty, Ty" userId="S::ty.petty@snhu.edu::14887d77-3477-434e-8899-a9df01393cd3" providerId="AD" clId="Web-{67E27E6C-2366-53BC-DC26-7DC49070ABB5}" dt="2025-04-19T15:50:44.875" v="228"/>
          <ac:cxnSpMkLst>
            <pc:docMk/>
            <pc:sldMk cId="2472655431" sldId="261"/>
            <ac:cxnSpMk id="21" creationId="{C6855964-C920-48EB-8804-74291211C8A9}"/>
          </ac:cxnSpMkLst>
        </pc:cxnChg>
      </pc:sldChg>
      <pc:sldChg chg="addSp delSp modSp add ord replId">
        <pc:chgData name="Petty, Ty" userId="S::ty.petty@snhu.edu::14887d77-3477-434e-8899-a9df01393cd3" providerId="AD" clId="Web-{67E27E6C-2366-53BC-DC26-7DC49070ABB5}" dt="2025-04-19T15:55:06.238" v="401"/>
        <pc:sldMkLst>
          <pc:docMk/>
          <pc:sldMk cId="1157694409" sldId="262"/>
        </pc:sldMkLst>
        <pc:spChg chg="mod">
          <ac:chgData name="Petty, Ty" userId="S::ty.petty@snhu.edu::14887d77-3477-434e-8899-a9df01393cd3" providerId="AD" clId="Web-{67E27E6C-2366-53BC-DC26-7DC49070ABB5}" dt="2025-04-19T15:51:21.844" v="239" actId="20577"/>
          <ac:spMkLst>
            <pc:docMk/>
            <pc:sldMk cId="1157694409" sldId="262"/>
            <ac:spMk id="2" creationId="{CEFEE86E-A82C-6220-5F8C-59E609BF9BA6}"/>
          </ac:spMkLst>
        </pc:spChg>
        <pc:spChg chg="mod">
          <ac:chgData name="Petty, Ty" userId="S::ty.petty@snhu.edu::14887d77-3477-434e-8899-a9df01393cd3" providerId="AD" clId="Web-{67E27E6C-2366-53BC-DC26-7DC49070ABB5}" dt="2025-04-19T15:55:06.238" v="401"/>
          <ac:spMkLst>
            <pc:docMk/>
            <pc:sldMk cId="1157694409" sldId="262"/>
            <ac:spMk id="3" creationId="{2A285800-D324-A5B6-CE41-D20BE0DB926E}"/>
          </ac:spMkLst>
        </pc:spChg>
        <pc:spChg chg="add del mod">
          <ac:chgData name="Petty, Ty" userId="S::ty.petty@snhu.edu::14887d77-3477-434e-8899-a9df01393cd3" providerId="AD" clId="Web-{67E27E6C-2366-53BC-DC26-7DC49070ABB5}" dt="2025-04-19T15:54:48.347" v="398"/>
          <ac:spMkLst>
            <pc:docMk/>
            <pc:sldMk cId="1157694409" sldId="262"/>
            <ac:spMk id="4" creationId="{6FC2639D-FE99-367A-0795-894EAD3FBF1E}"/>
          </ac:spMkLst>
        </pc:spChg>
        <pc:spChg chg="del">
          <ac:chgData name="Petty, Ty" userId="S::ty.petty@snhu.edu::14887d77-3477-434e-8899-a9df01393cd3" providerId="AD" clId="Web-{67E27E6C-2366-53BC-DC26-7DC49070ABB5}" dt="2025-04-19T15:55:06.238" v="401"/>
          <ac:spMkLst>
            <pc:docMk/>
            <pc:sldMk cId="1157694409" sldId="262"/>
            <ac:spMk id="10" creationId="{A9A577F0-A980-FD2C-1323-0D1979749F08}"/>
          </ac:spMkLst>
        </pc:spChg>
        <pc:spChg chg="add">
          <ac:chgData name="Petty, Ty" userId="S::ty.petty@snhu.edu::14887d77-3477-434e-8899-a9df01393cd3" providerId="AD" clId="Web-{67E27E6C-2366-53BC-DC26-7DC49070ABB5}" dt="2025-04-19T15:55:06.238" v="401"/>
          <ac:spMkLst>
            <pc:docMk/>
            <pc:sldMk cId="1157694409" sldId="262"/>
            <ac:spMk id="17" creationId="{E49D7415-2F11-44C2-B6AA-13A25B6814B9}"/>
          </ac:spMkLst>
        </pc:spChg>
        <pc:picChg chg="del mod">
          <ac:chgData name="Petty, Ty" userId="S::ty.petty@snhu.edu::14887d77-3477-434e-8899-a9df01393cd3" providerId="AD" clId="Web-{67E27E6C-2366-53BC-DC26-7DC49070ABB5}" dt="2025-04-19T15:54:45.691" v="394"/>
          <ac:picMkLst>
            <pc:docMk/>
            <pc:sldMk cId="1157694409" sldId="262"/>
            <ac:picMk id="5" creationId="{B923DCFB-204C-BC41-DBB3-235022D0FBA3}"/>
          </ac:picMkLst>
        </pc:picChg>
        <pc:picChg chg="add mod">
          <ac:chgData name="Petty, Ty" userId="S::ty.petty@snhu.edu::14887d77-3477-434e-8899-a9df01393cd3" providerId="AD" clId="Web-{67E27E6C-2366-53BC-DC26-7DC49070ABB5}" dt="2025-04-19T15:55:06.238" v="401"/>
          <ac:picMkLst>
            <pc:docMk/>
            <pc:sldMk cId="1157694409" sldId="262"/>
            <ac:picMk id="7" creationId="{F4FD5A2B-5553-39B2-9A4D-699425410595}"/>
          </ac:picMkLst>
        </pc:picChg>
        <pc:cxnChg chg="del">
          <ac:chgData name="Petty, Ty" userId="S::ty.petty@snhu.edu::14887d77-3477-434e-8899-a9df01393cd3" providerId="AD" clId="Web-{67E27E6C-2366-53BC-DC26-7DC49070ABB5}" dt="2025-04-19T15:55:06.238" v="401"/>
          <ac:cxnSpMkLst>
            <pc:docMk/>
            <pc:sldMk cId="1157694409" sldId="262"/>
            <ac:cxnSpMk id="12" creationId="{A1F092E3-FE2C-85D4-A545-E3B4ECA630C6}"/>
          </ac:cxnSpMkLst>
        </pc:cxnChg>
        <pc:cxnChg chg="add">
          <ac:chgData name="Petty, Ty" userId="S::ty.petty@snhu.edu::14887d77-3477-434e-8899-a9df01393cd3" providerId="AD" clId="Web-{67E27E6C-2366-53BC-DC26-7DC49070ABB5}" dt="2025-04-19T15:55:06.238" v="401"/>
          <ac:cxnSpMkLst>
            <pc:docMk/>
            <pc:sldMk cId="1157694409" sldId="262"/>
            <ac:cxnSpMk id="19" creationId="{3815BE95-1337-20E2-B2EF-5DA486F72FCB}"/>
          </ac:cxnSpMkLst>
        </pc:cxnChg>
      </pc:sldChg>
      <pc:sldChg chg="addSp delSp modSp new">
        <pc:chgData name="Petty, Ty" userId="S::ty.petty@snhu.edu::14887d77-3477-434e-8899-a9df01393cd3" providerId="AD" clId="Web-{67E27E6C-2366-53BC-DC26-7DC49070ABB5}" dt="2025-04-19T16:07:35.296" v="769" actId="14100"/>
        <pc:sldMkLst>
          <pc:docMk/>
          <pc:sldMk cId="195903821" sldId="263"/>
        </pc:sldMkLst>
        <pc:spChg chg="mod">
          <ac:chgData name="Petty, Ty" userId="S::ty.petty@snhu.edu::14887d77-3477-434e-8899-a9df01393cd3" providerId="AD" clId="Web-{67E27E6C-2366-53BC-DC26-7DC49070ABB5}" dt="2025-04-19T15:59:39.586" v="445" actId="20577"/>
          <ac:spMkLst>
            <pc:docMk/>
            <pc:sldMk cId="195903821" sldId="263"/>
            <ac:spMk id="2" creationId="{041F0BB9-4E86-CCE9-4746-C06C05D7B785}"/>
          </ac:spMkLst>
        </pc:spChg>
        <pc:spChg chg="mod">
          <ac:chgData name="Petty, Ty" userId="S::ty.petty@snhu.edu::14887d77-3477-434e-8899-a9df01393cd3" providerId="AD" clId="Web-{67E27E6C-2366-53BC-DC26-7DC49070ABB5}" dt="2025-04-19T16:01:40.869" v="527" actId="20577"/>
          <ac:spMkLst>
            <pc:docMk/>
            <pc:sldMk cId="195903821" sldId="263"/>
            <ac:spMk id="3" creationId="{08E417A8-08F3-6873-9B26-ED10A9850B4C}"/>
          </ac:spMkLst>
        </pc:spChg>
        <pc:spChg chg="add del mod">
          <ac:chgData name="Petty, Ty" userId="S::ty.petty@snhu.edu::14887d77-3477-434e-8899-a9df01393cd3" providerId="AD" clId="Web-{67E27E6C-2366-53BC-DC26-7DC49070ABB5}" dt="2025-04-19T15:58:55.710" v="422"/>
          <ac:spMkLst>
            <pc:docMk/>
            <pc:sldMk cId="195903821" sldId="263"/>
            <ac:spMk id="4" creationId="{7D1691E8-2E62-AEBB-FC18-41933B01E8EA}"/>
          </ac:spMkLst>
        </pc:spChg>
        <pc:spChg chg="add del">
          <ac:chgData name="Petty, Ty" userId="S::ty.petty@snhu.edu::14887d77-3477-434e-8899-a9df01393cd3" providerId="AD" clId="Web-{67E27E6C-2366-53BC-DC26-7DC49070ABB5}" dt="2025-04-19T15:59:13.023" v="424"/>
          <ac:spMkLst>
            <pc:docMk/>
            <pc:sldMk cId="195903821" sldId="263"/>
            <ac:spMk id="5" creationId="{0A4380B5-7A78-E060-6F52-DA2C932332D8}"/>
          </ac:spMkLst>
        </pc:spChg>
        <pc:spChg chg="add mod">
          <ac:chgData name="Petty, Ty" userId="S::ty.petty@snhu.edu::14887d77-3477-434e-8899-a9df01393cd3" providerId="AD" clId="Web-{67E27E6C-2366-53BC-DC26-7DC49070ABB5}" dt="2025-04-19T16:02:36.104" v="582" actId="20577"/>
          <ac:spMkLst>
            <pc:docMk/>
            <pc:sldMk cId="195903821" sldId="263"/>
            <ac:spMk id="6" creationId="{A4A5122C-7F7A-2C54-CFAD-52348A61E9FE}"/>
          </ac:spMkLst>
        </pc:spChg>
        <pc:spChg chg="add mod">
          <ac:chgData name="Petty, Ty" userId="S::ty.petty@snhu.edu::14887d77-3477-434e-8899-a9df01393cd3" providerId="AD" clId="Web-{67E27E6C-2366-53BC-DC26-7DC49070ABB5}" dt="2025-04-19T16:03:49.324" v="635" actId="20577"/>
          <ac:spMkLst>
            <pc:docMk/>
            <pc:sldMk cId="195903821" sldId="263"/>
            <ac:spMk id="7" creationId="{EE3F1475-51BD-CA1B-BC56-31146395EFE3}"/>
          </ac:spMkLst>
        </pc:spChg>
        <pc:spChg chg="add mod">
          <ac:chgData name="Petty, Ty" userId="S::ty.petty@snhu.edu::14887d77-3477-434e-8899-a9df01393cd3" providerId="AD" clId="Web-{67E27E6C-2366-53BC-DC26-7DC49070ABB5}" dt="2025-04-19T16:07:14.811" v="766" actId="1076"/>
          <ac:spMkLst>
            <pc:docMk/>
            <pc:sldMk cId="195903821" sldId="263"/>
            <ac:spMk id="8" creationId="{90B69590-BEC5-FCF9-FBB2-7DC136CF6060}"/>
          </ac:spMkLst>
        </pc:spChg>
        <pc:cxnChg chg="add mod">
          <ac:chgData name="Petty, Ty" userId="S::ty.petty@snhu.edu::14887d77-3477-434e-8899-a9df01393cd3" providerId="AD" clId="Web-{67E27E6C-2366-53BC-DC26-7DC49070ABB5}" dt="2025-04-19T16:06:22.279" v="760" actId="14100"/>
          <ac:cxnSpMkLst>
            <pc:docMk/>
            <pc:sldMk cId="195903821" sldId="263"/>
            <ac:cxnSpMk id="9" creationId="{6223E82C-FE20-6727-CE36-04B1B8077AA3}"/>
          </ac:cxnSpMkLst>
        </pc:cxnChg>
        <pc:cxnChg chg="add mod">
          <ac:chgData name="Petty, Ty" userId="S::ty.petty@snhu.edu::14887d77-3477-434e-8899-a9df01393cd3" providerId="AD" clId="Web-{67E27E6C-2366-53BC-DC26-7DC49070ABB5}" dt="2025-04-19T16:07:35.296" v="769" actId="14100"/>
          <ac:cxnSpMkLst>
            <pc:docMk/>
            <pc:sldMk cId="195903821" sldId="263"/>
            <ac:cxnSpMk id="10" creationId="{526E52C7-1264-E103-86D6-79EBA778EA72}"/>
          </ac:cxnSpMkLst>
        </pc:cxnChg>
      </pc:sldChg>
      <pc:sldChg chg="modSp add del replId">
        <pc:chgData name="Petty, Ty" userId="S::ty.petty@snhu.edu::14887d77-3477-434e-8899-a9df01393cd3" providerId="AD" clId="Web-{67E27E6C-2366-53BC-DC26-7DC49070ABB5}" dt="2025-04-19T15:55:35.442" v="409"/>
        <pc:sldMkLst>
          <pc:docMk/>
          <pc:sldMk cId="1708613698" sldId="263"/>
        </pc:sldMkLst>
        <pc:spChg chg="mod">
          <ac:chgData name="Petty, Ty" userId="S::ty.petty@snhu.edu::14887d77-3477-434e-8899-a9df01393cd3" providerId="AD" clId="Web-{67E27E6C-2366-53BC-DC26-7DC49070ABB5}" dt="2025-04-19T15:55:23.394" v="408" actId="20577"/>
          <ac:spMkLst>
            <pc:docMk/>
            <pc:sldMk cId="1708613698" sldId="263"/>
            <ac:spMk id="2" creationId="{927CE87C-C2B0-CEA3-F998-651113209F1C}"/>
          </ac:spMkLst>
        </pc:spChg>
      </pc:sldChg>
      <pc:sldChg chg="modSp new">
        <pc:chgData name="Petty, Ty" userId="S::ty.petty@snhu.edu::14887d77-3477-434e-8899-a9df01393cd3" providerId="AD" clId="Web-{67E27E6C-2366-53BC-DC26-7DC49070ABB5}" dt="2025-04-19T16:12:14.410" v="1043" actId="20577"/>
        <pc:sldMkLst>
          <pc:docMk/>
          <pc:sldMk cId="3379895804" sldId="264"/>
        </pc:sldMkLst>
        <pc:spChg chg="mod">
          <ac:chgData name="Petty, Ty" userId="S::ty.petty@snhu.edu::14887d77-3477-434e-8899-a9df01393cd3" providerId="AD" clId="Web-{67E27E6C-2366-53BC-DC26-7DC49070ABB5}" dt="2025-04-19T16:08:15.125" v="778" actId="20577"/>
          <ac:spMkLst>
            <pc:docMk/>
            <pc:sldMk cId="3379895804" sldId="264"/>
            <ac:spMk id="2" creationId="{F9AA5A03-8380-88D1-06C8-EEB25BF0DAAF}"/>
          </ac:spMkLst>
        </pc:spChg>
        <pc:spChg chg="mod">
          <ac:chgData name="Petty, Ty" userId="S::ty.petty@snhu.edu::14887d77-3477-434e-8899-a9df01393cd3" providerId="AD" clId="Web-{67E27E6C-2366-53BC-DC26-7DC49070ABB5}" dt="2025-04-19T16:12:14.410" v="1043" actId="20577"/>
          <ac:spMkLst>
            <pc:docMk/>
            <pc:sldMk cId="3379895804" sldId="264"/>
            <ac:spMk id="3" creationId="{E5F32DC1-62C1-4B56-A154-B3A53B7A0193}"/>
          </ac:spMkLst>
        </pc:spChg>
      </pc:sldChg>
      <pc:sldChg chg="addSp modSp new mod setBg">
        <pc:chgData name="Petty, Ty" userId="S::ty.petty@snhu.edu::14887d77-3477-434e-8899-a9df01393cd3" providerId="AD" clId="Web-{67E27E6C-2366-53BC-DC26-7DC49070ABB5}" dt="2025-04-19T16:19:50.276" v="1392"/>
        <pc:sldMkLst>
          <pc:docMk/>
          <pc:sldMk cId="1327144291" sldId="265"/>
        </pc:sldMkLst>
        <pc:spChg chg="mod">
          <ac:chgData name="Petty, Ty" userId="S::ty.petty@snhu.edu::14887d77-3477-434e-8899-a9df01393cd3" providerId="AD" clId="Web-{67E27E6C-2366-53BC-DC26-7DC49070ABB5}" dt="2025-04-19T16:19:50.276" v="1392"/>
          <ac:spMkLst>
            <pc:docMk/>
            <pc:sldMk cId="1327144291" sldId="265"/>
            <ac:spMk id="2" creationId="{DAEA06E8-8BB4-8FB9-AFF1-CD3A74AC1E30}"/>
          </ac:spMkLst>
        </pc:spChg>
        <pc:spChg chg="mod">
          <ac:chgData name="Petty, Ty" userId="S::ty.petty@snhu.edu::14887d77-3477-434e-8899-a9df01393cd3" providerId="AD" clId="Web-{67E27E6C-2366-53BC-DC26-7DC49070ABB5}" dt="2025-04-19T16:19:50.276" v="1392"/>
          <ac:spMkLst>
            <pc:docMk/>
            <pc:sldMk cId="1327144291" sldId="265"/>
            <ac:spMk id="3" creationId="{426D21F0-1B7F-ABC6-B44B-479401BC7871}"/>
          </ac:spMkLst>
        </pc:spChg>
        <pc:spChg chg="add">
          <ac:chgData name="Petty, Ty" userId="S::ty.petty@snhu.edu::14887d77-3477-434e-8899-a9df01393cd3" providerId="AD" clId="Web-{67E27E6C-2366-53BC-DC26-7DC49070ABB5}" dt="2025-04-19T16:19:50.276" v="1392"/>
          <ac:spMkLst>
            <pc:docMk/>
            <pc:sldMk cId="1327144291" sldId="265"/>
            <ac:spMk id="9" creationId="{E49D7415-2F11-44C2-B6AA-13A25B6814B9}"/>
          </ac:spMkLst>
        </pc:spChg>
        <pc:picChg chg="add mod">
          <ac:chgData name="Petty, Ty" userId="S::ty.petty@snhu.edu::14887d77-3477-434e-8899-a9df01393cd3" providerId="AD" clId="Web-{67E27E6C-2366-53BC-DC26-7DC49070ABB5}" dt="2025-04-19T16:19:50.276" v="1392"/>
          <ac:picMkLst>
            <pc:docMk/>
            <pc:sldMk cId="1327144291" sldId="265"/>
            <ac:picMk id="4" creationId="{D3FC6FCA-D8CD-109F-F7EC-A4A9C1EE12FF}"/>
          </ac:picMkLst>
        </pc:picChg>
        <pc:cxnChg chg="add">
          <ac:chgData name="Petty, Ty" userId="S::ty.petty@snhu.edu::14887d77-3477-434e-8899-a9df01393cd3" providerId="AD" clId="Web-{67E27E6C-2366-53BC-DC26-7DC49070ABB5}" dt="2025-04-19T16:19:50.276" v="1392"/>
          <ac:cxnSpMkLst>
            <pc:docMk/>
            <pc:sldMk cId="1327144291" sldId="265"/>
            <ac:cxnSpMk id="11" creationId="{4583FD9E-C5A7-96F7-951D-7D292013CD58}"/>
          </ac:cxnSpMkLst>
        </pc:cxnChg>
      </pc:sldChg>
      <pc:sldChg chg="addSp delSp modSp add replId">
        <pc:chgData name="Petty, Ty" userId="S::ty.petty@snhu.edu::14887d77-3477-434e-8899-a9df01393cd3" providerId="AD" clId="Web-{67E27E6C-2366-53BC-DC26-7DC49070ABB5}" dt="2025-04-19T16:26:15.502" v="1631"/>
        <pc:sldMkLst>
          <pc:docMk/>
          <pc:sldMk cId="1515887099" sldId="266"/>
        </pc:sldMkLst>
        <pc:spChg chg="mod">
          <ac:chgData name="Petty, Ty" userId="S::ty.petty@snhu.edu::14887d77-3477-434e-8899-a9df01393cd3" providerId="AD" clId="Web-{67E27E6C-2366-53BC-DC26-7DC49070ABB5}" dt="2025-04-19T16:26:15.502" v="1631"/>
          <ac:spMkLst>
            <pc:docMk/>
            <pc:sldMk cId="1515887099" sldId="266"/>
            <ac:spMk id="2" creationId="{A6E9307B-BE2A-5ACF-8102-B19A77C63F85}"/>
          </ac:spMkLst>
        </pc:spChg>
        <pc:spChg chg="mod ord">
          <ac:chgData name="Petty, Ty" userId="S::ty.petty@snhu.edu::14887d77-3477-434e-8899-a9df01393cd3" providerId="AD" clId="Web-{67E27E6C-2366-53BC-DC26-7DC49070ABB5}" dt="2025-04-19T16:26:15.502" v="1631"/>
          <ac:spMkLst>
            <pc:docMk/>
            <pc:sldMk cId="1515887099" sldId="266"/>
            <ac:spMk id="3" creationId="{23DAFC7C-329A-4D8B-FDD7-4A330986BB91}"/>
          </ac:spMkLst>
        </pc:spChg>
        <pc:spChg chg="del">
          <ac:chgData name="Petty, Ty" userId="S::ty.petty@snhu.edu::14887d77-3477-434e-8899-a9df01393cd3" providerId="AD" clId="Web-{67E27E6C-2366-53BC-DC26-7DC49070ABB5}" dt="2025-04-19T16:26:15.502" v="1631"/>
          <ac:spMkLst>
            <pc:docMk/>
            <pc:sldMk cId="1515887099" sldId="266"/>
            <ac:spMk id="9" creationId="{F3321141-EF8B-D076-6921-19E6ED1EE4D4}"/>
          </ac:spMkLst>
        </pc:spChg>
        <pc:spChg chg="add">
          <ac:chgData name="Petty, Ty" userId="S::ty.petty@snhu.edu::14887d77-3477-434e-8899-a9df01393cd3" providerId="AD" clId="Web-{67E27E6C-2366-53BC-DC26-7DC49070ABB5}" dt="2025-04-19T16:26:15.502" v="1631"/>
          <ac:spMkLst>
            <pc:docMk/>
            <pc:sldMk cId="1515887099" sldId="266"/>
            <ac:spMk id="16" creationId="{660EB578-C970-4186-B93C-45851BBC6E34}"/>
          </ac:spMkLst>
        </pc:spChg>
        <pc:picChg chg="del">
          <ac:chgData name="Petty, Ty" userId="S::ty.petty@snhu.edu::14887d77-3477-434e-8899-a9df01393cd3" providerId="AD" clId="Web-{67E27E6C-2366-53BC-DC26-7DC49070ABB5}" dt="2025-04-19T16:25:42.376" v="1629"/>
          <ac:picMkLst>
            <pc:docMk/>
            <pc:sldMk cId="1515887099" sldId="266"/>
            <ac:picMk id="4" creationId="{926E105E-65CA-B1E0-86E5-AE15B2CE3501}"/>
          </ac:picMkLst>
        </pc:picChg>
        <pc:picChg chg="add mod">
          <ac:chgData name="Petty, Ty" userId="S::ty.petty@snhu.edu::14887d77-3477-434e-8899-a9df01393cd3" providerId="AD" clId="Web-{67E27E6C-2366-53BC-DC26-7DC49070ABB5}" dt="2025-04-19T16:26:15.502" v="1631"/>
          <ac:picMkLst>
            <pc:docMk/>
            <pc:sldMk cId="1515887099" sldId="266"/>
            <ac:picMk id="5" creationId="{08E89803-9FC8-A043-E723-D1144B45EFD3}"/>
          </ac:picMkLst>
        </pc:picChg>
        <pc:cxnChg chg="del">
          <ac:chgData name="Petty, Ty" userId="S::ty.petty@snhu.edu::14887d77-3477-434e-8899-a9df01393cd3" providerId="AD" clId="Web-{67E27E6C-2366-53BC-DC26-7DC49070ABB5}" dt="2025-04-19T16:26:15.502" v="1631"/>
          <ac:cxnSpMkLst>
            <pc:docMk/>
            <pc:sldMk cId="1515887099" sldId="266"/>
            <ac:cxnSpMk id="11" creationId="{AB0A27E3-0350-B76A-9A56-F9560067913E}"/>
          </ac:cxnSpMkLst>
        </pc:cxnChg>
        <pc:cxnChg chg="add">
          <ac:chgData name="Petty, Ty" userId="S::ty.petty@snhu.edu::14887d77-3477-434e-8899-a9df01393cd3" providerId="AD" clId="Web-{67E27E6C-2366-53BC-DC26-7DC49070ABB5}" dt="2025-04-19T16:26:15.502" v="1631"/>
          <ac:cxnSpMkLst>
            <pc:docMk/>
            <pc:sldMk cId="1515887099" sldId="266"/>
            <ac:cxnSpMk id="18" creationId="{CDF57B02-07BB-407B-BB36-06D9C64A673E}"/>
          </ac:cxnSpMkLst>
        </pc:cxnChg>
        <pc:cxnChg chg="add">
          <ac:chgData name="Petty, Ty" userId="S::ty.petty@snhu.edu::14887d77-3477-434e-8899-a9df01393cd3" providerId="AD" clId="Web-{67E27E6C-2366-53BC-DC26-7DC49070ABB5}" dt="2025-04-19T16:26:15.502" v="1631"/>
          <ac:cxnSpMkLst>
            <pc:docMk/>
            <pc:sldMk cId="1515887099" sldId="266"/>
            <ac:cxnSpMk id="20" creationId="{C6855964-C920-48EB-8804-74291211C8A9}"/>
          </ac:cxnSpMkLst>
        </pc:cxnChg>
      </pc:sldChg>
      <pc:sldChg chg="modSp new">
        <pc:chgData name="Petty, Ty" userId="S::ty.petty@snhu.edu::14887d77-3477-434e-8899-a9df01393cd3" providerId="AD" clId="Web-{67E27E6C-2366-53BC-DC26-7DC49070ABB5}" dt="2025-04-19T16:27:04.831" v="1632" actId="1076"/>
        <pc:sldMkLst>
          <pc:docMk/>
          <pc:sldMk cId="1022738514" sldId="267"/>
        </pc:sldMkLst>
        <pc:spChg chg="mod">
          <ac:chgData name="Petty, Ty" userId="S::ty.petty@snhu.edu::14887d77-3477-434e-8899-a9df01393cd3" providerId="AD" clId="Web-{67E27E6C-2366-53BC-DC26-7DC49070ABB5}" dt="2025-04-19T16:27:04.831" v="1632" actId="1076"/>
          <ac:spMkLst>
            <pc:docMk/>
            <pc:sldMk cId="1022738514" sldId="267"/>
            <ac:spMk id="2" creationId="{1A31AB03-C220-BF46-468E-1EB442B050FD}"/>
          </ac:spMkLst>
        </pc:spChg>
      </pc:sldChg>
      <pc:sldMasterChg chg="del delSldLayout">
        <pc:chgData name="Petty, Ty" userId="S::ty.petty@snhu.edu::14887d77-3477-434e-8899-a9df01393cd3" providerId="AD" clId="Web-{67E27E6C-2366-53BC-DC26-7DC49070ABB5}" dt="2025-04-19T15:39:10.892" v="11"/>
        <pc:sldMasterMkLst>
          <pc:docMk/>
          <pc:sldMasterMk cId="2460954070" sldId="2147483660"/>
        </pc:sldMasterMkLst>
        <pc:sldLayoutChg chg="del">
          <pc:chgData name="Petty, Ty" userId="S::ty.petty@snhu.edu::14887d77-3477-434e-8899-a9df01393cd3" providerId="AD" clId="Web-{67E27E6C-2366-53BC-DC26-7DC49070ABB5}" dt="2025-04-19T15:39:10.892" v="11"/>
          <pc:sldLayoutMkLst>
            <pc:docMk/>
            <pc:sldMasterMk cId="2460954070" sldId="2147483660"/>
            <pc:sldLayoutMk cId="2385387890" sldId="2147483661"/>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949138452" sldId="2147483662"/>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2591524520" sldId="2147483663"/>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1203092039" sldId="2147483664"/>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3733172339" sldId="2147483665"/>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3210312558" sldId="2147483666"/>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3146388984" sldId="2147483667"/>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3171841454" sldId="2147483668"/>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1718958274" sldId="2147483669"/>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2202905451" sldId="2147483670"/>
          </pc:sldLayoutMkLst>
        </pc:sldLayoutChg>
        <pc:sldLayoutChg chg="del">
          <pc:chgData name="Petty, Ty" userId="S::ty.petty@snhu.edu::14887d77-3477-434e-8899-a9df01393cd3" providerId="AD" clId="Web-{67E27E6C-2366-53BC-DC26-7DC49070ABB5}" dt="2025-04-19T15:39:10.892" v="11"/>
          <pc:sldLayoutMkLst>
            <pc:docMk/>
            <pc:sldMasterMk cId="2460954070" sldId="2147483660"/>
            <pc:sldLayoutMk cId="3479445657" sldId="2147483671"/>
          </pc:sldLayoutMkLst>
        </pc:sldLayoutChg>
      </pc:sldMasterChg>
      <pc:sldMasterChg chg="add addSldLayout">
        <pc:chgData name="Petty, Ty" userId="S::ty.petty@snhu.edu::14887d77-3477-434e-8899-a9df01393cd3" providerId="AD" clId="Web-{67E27E6C-2366-53BC-DC26-7DC49070ABB5}" dt="2025-04-19T15:39:10.892" v="11"/>
        <pc:sldMasterMkLst>
          <pc:docMk/>
          <pc:sldMasterMk cId="2916571733" sldId="2147483672"/>
        </pc:sldMasterMkLst>
        <pc:sldLayoutChg chg="add">
          <pc:chgData name="Petty, Ty" userId="S::ty.petty@snhu.edu::14887d77-3477-434e-8899-a9df01393cd3" providerId="AD" clId="Web-{67E27E6C-2366-53BC-DC26-7DC49070ABB5}" dt="2025-04-19T15:39:10.892" v="11"/>
          <pc:sldLayoutMkLst>
            <pc:docMk/>
            <pc:sldMasterMk cId="2916571733" sldId="2147483672"/>
            <pc:sldLayoutMk cId="1343250699" sldId="2147483673"/>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3262670266" sldId="2147483674"/>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1973949854" sldId="2147483675"/>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2278692606" sldId="2147483676"/>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675923635" sldId="2147483677"/>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2461274110" sldId="2147483678"/>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1478461094" sldId="2147483679"/>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3969717828" sldId="2147483680"/>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4222989379" sldId="2147483681"/>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3244941292" sldId="2147483682"/>
          </pc:sldLayoutMkLst>
        </pc:sldLayoutChg>
        <pc:sldLayoutChg chg="add">
          <pc:chgData name="Petty, Ty" userId="S::ty.petty@snhu.edu::14887d77-3477-434e-8899-a9df01393cd3" providerId="AD" clId="Web-{67E27E6C-2366-53BC-DC26-7DC49070ABB5}" dt="2025-04-19T15:39:10.892" v="11"/>
          <pc:sldLayoutMkLst>
            <pc:docMk/>
            <pc:sldMasterMk cId="2916571733" sldId="2147483672"/>
            <pc:sldLayoutMk cId="2606453884" sldId="2147483683"/>
          </pc:sldLayoutMkLst>
        </pc:sldLayoutChg>
      </pc:sldMasterChg>
    </pc:docChg>
  </pc:docChgLst>
</pc:chgInfo>
</file>

<file path=ppt/media/image1.jpeg>
</file>

<file path=ppt/media/image2.pn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4/19/2025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343250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4/19/2025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44941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4/19/2025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06453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4/19/2025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62670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4/19/2025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973949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4/19/2025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78692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4/19/2025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675923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4/19/2025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61274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4/19/2025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78461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4/19/2025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969717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4/19/2025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222989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4/19/2025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65717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03400" y="908651"/>
            <a:ext cx="3620882" cy="3640345"/>
          </a:xfrm>
        </p:spPr>
        <p:txBody>
          <a:bodyPr anchor="t">
            <a:normAutofit/>
          </a:bodyPr>
          <a:lstStyle/>
          <a:p>
            <a:r>
              <a:rPr lang="en-US" sz="4000"/>
              <a:t>Scrum Agile</a:t>
            </a:r>
          </a:p>
        </p:txBody>
      </p:sp>
      <p:sp>
        <p:nvSpPr>
          <p:cNvPr id="3" name="Subtitle 2"/>
          <p:cNvSpPr>
            <a:spLocks noGrp="1"/>
          </p:cNvSpPr>
          <p:nvPr>
            <p:ph type="subTitle" idx="1"/>
          </p:nvPr>
        </p:nvSpPr>
        <p:spPr>
          <a:xfrm>
            <a:off x="703400" y="4945712"/>
            <a:ext cx="3380437" cy="850392"/>
          </a:xfrm>
        </p:spPr>
        <p:txBody>
          <a:bodyPr vert="horz" lIns="91440" tIns="45720" rIns="91440" bIns="45720" rtlCol="0" anchor="b">
            <a:normAutofit/>
          </a:bodyPr>
          <a:lstStyle/>
          <a:p>
            <a:r>
              <a:rPr lang="en-US" sz="1800"/>
              <a:t>By Ty Petty</a:t>
            </a:r>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Blue arrows pointing at a red button">
            <a:extLst>
              <a:ext uri="{FF2B5EF4-FFF2-40B4-BE49-F238E27FC236}">
                <a16:creationId xmlns:a16="http://schemas.microsoft.com/office/drawing/2014/main" id="{CB8F70EE-69CA-74A9-A683-A6A775289066}"/>
              </a:ext>
            </a:extLst>
          </p:cNvPr>
          <p:cNvPicPr>
            <a:picLocks noChangeAspect="1"/>
          </p:cNvPicPr>
          <p:nvPr/>
        </p:nvPicPr>
        <p:blipFill>
          <a:blip r:embed="rId2"/>
          <a:srcRect l="18609" r="10289" b="-3"/>
          <a:stretch/>
        </p:blipFill>
        <p:spPr>
          <a:xfrm>
            <a:off x="4876158" y="10"/>
            <a:ext cx="7315841" cy="6857990"/>
          </a:xfrm>
          <a:prstGeom prst="rect">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1AB03-C220-BF46-468E-1EB442B050FD}"/>
              </a:ext>
            </a:extLst>
          </p:cNvPr>
          <p:cNvSpPr>
            <a:spLocks noGrp="1"/>
          </p:cNvSpPr>
          <p:nvPr>
            <p:ph type="title"/>
          </p:nvPr>
        </p:nvSpPr>
        <p:spPr>
          <a:xfrm>
            <a:off x="751435" y="2664178"/>
            <a:ext cx="10691265" cy="1307592"/>
          </a:xfrm>
        </p:spPr>
        <p:txBody>
          <a:bodyPr>
            <a:normAutofit/>
          </a:bodyPr>
          <a:lstStyle/>
          <a:p>
            <a:pPr algn="ctr"/>
            <a:r>
              <a:rPr lang="en-US" sz="6000" dirty="0"/>
              <a:t>Thank  you!</a:t>
            </a:r>
          </a:p>
        </p:txBody>
      </p:sp>
    </p:spTree>
    <p:extLst>
      <p:ext uri="{BB962C8B-B14F-4D97-AF65-F5344CB8AC3E}">
        <p14:creationId xmlns:p14="http://schemas.microsoft.com/office/powerpoint/2010/main" val="1022738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FF7A-F7DA-81EE-D2D0-43148115B0A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464A614-B6A9-A959-9DF5-AB0A12B1CF27}"/>
              </a:ext>
            </a:extLst>
          </p:cNvPr>
          <p:cNvSpPr>
            <a:spLocks noGrp="1"/>
          </p:cNvSpPr>
          <p:nvPr>
            <p:ph idx="1"/>
          </p:nvPr>
        </p:nvSpPr>
        <p:spPr/>
        <p:txBody>
          <a:bodyPr vert="horz" lIns="91440" tIns="45720" rIns="91440" bIns="45720" rtlCol="0" anchor="t">
            <a:normAutofit/>
          </a:bodyPr>
          <a:lstStyle/>
          <a:p>
            <a:pPr marL="457200" indent="-914400">
              <a:lnSpc>
                <a:spcPct val="100000"/>
              </a:lnSpc>
              <a:buNone/>
            </a:pPr>
            <a:r>
              <a:rPr lang="en-US" sz="1600" dirty="0">
                <a:ea typeface="+mn-lt"/>
                <a:cs typeface="+mn-lt"/>
              </a:rPr>
              <a:t>Savolainen, K. A. (2024b). Strategic product backlog prioritization method for agile portfolio development. OSUVA. https://osuva.uwasa.fi/handle/10024/17262 </a:t>
            </a:r>
          </a:p>
          <a:p>
            <a:pPr marL="457200" indent="-914400">
              <a:lnSpc>
                <a:spcPct val="100000"/>
              </a:lnSpc>
              <a:buNone/>
            </a:pPr>
            <a:r>
              <a:rPr lang="en-US" sz="1600" dirty="0">
                <a:ea typeface="+mn-lt"/>
                <a:cs typeface="+mn-lt"/>
              </a:rPr>
              <a:t>Kumar, S., &amp; </a:t>
            </a:r>
            <a:r>
              <a:rPr lang="en-US" sz="1600" dirty="0" err="1">
                <a:ea typeface="+mn-lt"/>
                <a:cs typeface="+mn-lt"/>
              </a:rPr>
              <a:t>Cholli</a:t>
            </a:r>
            <a:r>
              <a:rPr lang="en-US" sz="1600" dirty="0">
                <a:ea typeface="+mn-lt"/>
                <a:cs typeface="+mn-lt"/>
              </a:rPr>
              <a:t>, N. G. (2024). </a:t>
            </a:r>
            <a:r>
              <a:rPr lang="en-US" sz="1600" dirty="0" err="1">
                <a:ea typeface="+mn-lt"/>
                <a:cs typeface="+mn-lt"/>
              </a:rPr>
              <a:t>Optimising</a:t>
            </a:r>
            <a:r>
              <a:rPr lang="en-US" sz="1600" dirty="0">
                <a:ea typeface="+mn-lt"/>
                <a:cs typeface="+mn-lt"/>
              </a:rPr>
              <a:t> Requirements Engineering and Testing Efficiency in the Scrum Agile Framework: A Comprehensive Analysis. https://doi.org/10.2139/ssrn.4946617 </a:t>
            </a:r>
          </a:p>
          <a:p>
            <a:pPr marL="457200" indent="-914400">
              <a:lnSpc>
                <a:spcPct val="100000"/>
              </a:lnSpc>
              <a:buNone/>
            </a:pPr>
            <a:r>
              <a:rPr lang="en-US" sz="1600" dirty="0">
                <a:ea typeface="+mn-lt"/>
                <a:cs typeface="+mn-lt"/>
              </a:rPr>
              <a:t>Chukwurah, N., Ige, A. B., Idemudia, C., &amp; </a:t>
            </a:r>
            <a:r>
              <a:rPr lang="en-US" sz="1600" dirty="0" err="1">
                <a:ea typeface="+mn-lt"/>
                <a:cs typeface="+mn-lt"/>
              </a:rPr>
              <a:t>Eyieyien</a:t>
            </a:r>
            <a:r>
              <a:rPr lang="en-US" sz="1600" dirty="0">
                <a:ea typeface="+mn-lt"/>
                <a:cs typeface="+mn-lt"/>
              </a:rPr>
              <a:t>, O. G. (2024). Integrating agile methodologies into data governance: Achieving flexibility and control simultaneously. Open Access Research Journal of Multidisciplinary Studies, 8(1), 045–056. https://doi.org/10.53022/oarjms.2024.8.1.0044 </a:t>
            </a:r>
          </a:p>
          <a:p>
            <a:pPr>
              <a:buNone/>
            </a:pPr>
            <a:r>
              <a:rPr lang="en-US" sz="1600" dirty="0">
                <a:ea typeface="+mn-lt"/>
                <a:cs typeface="+mn-lt"/>
              </a:rPr>
              <a:t>Product Plan. (2023). </a:t>
            </a:r>
            <a:r>
              <a:rPr lang="en-US" sz="1600" i="1" dirty="0">
                <a:ea typeface="+mn-lt"/>
                <a:cs typeface="+mn-lt"/>
              </a:rPr>
              <a:t>Agile vs. Waterfall | Pros, Cons, and Key Differences</a:t>
            </a:r>
            <a:r>
              <a:rPr lang="en-US" sz="1600" dirty="0">
                <a:ea typeface="+mn-lt"/>
                <a:cs typeface="+mn-lt"/>
              </a:rPr>
              <a:t>. Product Plan https://www.productplan.com/learn/agile-vs-waterfall/</a:t>
            </a:r>
            <a:endParaRPr lang="en-US"/>
          </a:p>
          <a:p>
            <a:pPr>
              <a:buNone/>
            </a:pPr>
            <a:endParaRPr lang="en-US"/>
          </a:p>
          <a:p>
            <a:pPr marL="457200" indent="-914400">
              <a:lnSpc>
                <a:spcPct val="100000"/>
              </a:lnSpc>
              <a:buNone/>
            </a:pPr>
            <a:r>
              <a:rPr lang="en-US" sz="1600" dirty="0">
                <a:ea typeface="+mn-lt"/>
                <a:cs typeface="+mn-lt"/>
              </a:rPr>
              <a:t>‌</a:t>
            </a:r>
            <a:endParaRPr lang="en-US" dirty="0"/>
          </a:p>
          <a:p>
            <a:pPr marL="457200" indent="-914400">
              <a:lnSpc>
                <a:spcPct val="100000"/>
              </a:lnSpc>
              <a:buNone/>
            </a:pPr>
            <a:endParaRPr lang="en-US" dirty="0"/>
          </a:p>
          <a:p>
            <a:pPr marL="457200" indent="-914400">
              <a:lnSpc>
                <a:spcPct val="100000"/>
              </a:lnSpc>
              <a:buNone/>
            </a:pPr>
            <a:endParaRPr lang="en-US" dirty="0"/>
          </a:p>
          <a:p>
            <a:pPr marL="457200" indent="-914400">
              <a:lnSpc>
                <a:spcPct val="100000"/>
              </a:lnSpc>
              <a:buNone/>
            </a:pPr>
            <a:endParaRPr lang="en-US" dirty="0"/>
          </a:p>
        </p:txBody>
      </p:sp>
    </p:spTree>
    <p:extLst>
      <p:ext uri="{BB962C8B-B14F-4D97-AF65-F5344CB8AC3E}">
        <p14:creationId xmlns:p14="http://schemas.microsoft.com/office/powerpoint/2010/main" val="3044529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56DC9-E2E8-10F0-F221-D5D8EBD1A0D1}"/>
              </a:ext>
            </a:extLst>
          </p:cNvPr>
          <p:cNvSpPr>
            <a:spLocks noGrp="1"/>
          </p:cNvSpPr>
          <p:nvPr>
            <p:ph type="title"/>
          </p:nvPr>
        </p:nvSpPr>
        <p:spPr/>
        <p:txBody>
          <a:bodyPr/>
          <a:lstStyle/>
          <a:p>
            <a:r>
              <a:rPr lang="en-US" dirty="0"/>
              <a:t>Scrum-Agile Roles</a:t>
            </a:r>
          </a:p>
        </p:txBody>
      </p:sp>
      <p:sp>
        <p:nvSpPr>
          <p:cNvPr id="3" name="Content Placeholder 2">
            <a:extLst>
              <a:ext uri="{FF2B5EF4-FFF2-40B4-BE49-F238E27FC236}">
                <a16:creationId xmlns:a16="http://schemas.microsoft.com/office/drawing/2014/main" id="{C75E5531-737B-D921-8189-9092531D9AD0}"/>
              </a:ext>
            </a:extLst>
          </p:cNvPr>
          <p:cNvSpPr>
            <a:spLocks noGrp="1"/>
          </p:cNvSpPr>
          <p:nvPr>
            <p:ph idx="1"/>
          </p:nvPr>
        </p:nvSpPr>
        <p:spPr/>
        <p:txBody>
          <a:bodyPr vert="horz" lIns="91440" tIns="45720" rIns="91440" bIns="45720" rtlCol="0" anchor="t">
            <a:normAutofit/>
          </a:bodyPr>
          <a:lstStyle/>
          <a:p>
            <a:r>
              <a:rPr lang="en-US" dirty="0"/>
              <a:t>Product Owner</a:t>
            </a:r>
          </a:p>
          <a:p>
            <a:r>
              <a:rPr lang="en-US"/>
              <a:t>Tester</a:t>
            </a:r>
            <a:endParaRPr lang="en-US" dirty="0"/>
          </a:p>
          <a:p>
            <a:r>
              <a:rPr lang="en-US"/>
              <a:t>Developer</a:t>
            </a:r>
            <a:endParaRPr lang="en-US" dirty="0"/>
          </a:p>
          <a:p>
            <a:r>
              <a:rPr lang="en-US" dirty="0"/>
              <a:t>Scrum Master</a:t>
            </a:r>
          </a:p>
          <a:p>
            <a:endParaRPr lang="en-US" dirty="0"/>
          </a:p>
        </p:txBody>
      </p:sp>
      <p:pic>
        <p:nvPicPr>
          <p:cNvPr id="4" name="Picture 3" descr="A person in a suit holding a phone&#10;&#10;AI-generated content may be incorrect.">
            <a:extLst>
              <a:ext uri="{FF2B5EF4-FFF2-40B4-BE49-F238E27FC236}">
                <a16:creationId xmlns:a16="http://schemas.microsoft.com/office/drawing/2014/main" id="{F0099BE2-BB40-BBB7-F512-753737CE6E14}"/>
              </a:ext>
            </a:extLst>
          </p:cNvPr>
          <p:cNvPicPr>
            <a:picLocks noChangeAspect="1"/>
          </p:cNvPicPr>
          <p:nvPr/>
        </p:nvPicPr>
        <p:blipFill>
          <a:blip r:embed="rId2"/>
          <a:stretch>
            <a:fillRect/>
          </a:stretch>
        </p:blipFill>
        <p:spPr>
          <a:xfrm>
            <a:off x="6694546" y="2460516"/>
            <a:ext cx="1343483" cy="3702757"/>
          </a:xfrm>
          <a:prstGeom prst="rect">
            <a:avLst/>
          </a:prstGeom>
        </p:spPr>
      </p:pic>
      <p:pic>
        <p:nvPicPr>
          <p:cNvPr id="6" name="Picture 5" descr="A person in a suit&#10;&#10;AI-generated content may be incorrect.">
            <a:extLst>
              <a:ext uri="{FF2B5EF4-FFF2-40B4-BE49-F238E27FC236}">
                <a16:creationId xmlns:a16="http://schemas.microsoft.com/office/drawing/2014/main" id="{EA3B1899-9F50-90EE-3E4A-E048D51D9703}"/>
              </a:ext>
            </a:extLst>
          </p:cNvPr>
          <p:cNvPicPr>
            <a:picLocks noChangeAspect="1"/>
          </p:cNvPicPr>
          <p:nvPr/>
        </p:nvPicPr>
        <p:blipFill>
          <a:blip r:embed="rId3"/>
          <a:stretch>
            <a:fillRect/>
          </a:stretch>
        </p:blipFill>
        <p:spPr>
          <a:xfrm>
            <a:off x="9313282" y="2537178"/>
            <a:ext cx="1249455" cy="3601155"/>
          </a:xfrm>
          <a:prstGeom prst="rect">
            <a:avLst/>
          </a:prstGeom>
        </p:spPr>
      </p:pic>
      <p:pic>
        <p:nvPicPr>
          <p:cNvPr id="7" name="Picture 6" descr="A person in a suit holding a clipboard&#10;&#10;AI-generated content may be incorrect.">
            <a:extLst>
              <a:ext uri="{FF2B5EF4-FFF2-40B4-BE49-F238E27FC236}">
                <a16:creationId xmlns:a16="http://schemas.microsoft.com/office/drawing/2014/main" id="{241977AE-0C09-01AD-2767-AB573B1B6A87}"/>
              </a:ext>
            </a:extLst>
          </p:cNvPr>
          <p:cNvPicPr>
            <a:picLocks noChangeAspect="1"/>
          </p:cNvPicPr>
          <p:nvPr/>
        </p:nvPicPr>
        <p:blipFill>
          <a:blip r:embed="rId4"/>
          <a:stretch>
            <a:fillRect/>
          </a:stretch>
        </p:blipFill>
        <p:spPr>
          <a:xfrm>
            <a:off x="4040777" y="2579166"/>
            <a:ext cx="1316677" cy="3556001"/>
          </a:xfrm>
          <a:prstGeom prst="rect">
            <a:avLst/>
          </a:prstGeom>
        </p:spPr>
      </p:pic>
    </p:spTree>
    <p:extLst>
      <p:ext uri="{BB962C8B-B14F-4D97-AF65-F5344CB8AC3E}">
        <p14:creationId xmlns:p14="http://schemas.microsoft.com/office/powerpoint/2010/main" val="479224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FC0035-EC5B-F5BC-E20C-6963DAF2BD5D}"/>
              </a:ext>
            </a:extLst>
          </p:cNvPr>
          <p:cNvSpPr>
            <a:spLocks noGrp="1"/>
          </p:cNvSpPr>
          <p:nvPr>
            <p:ph type="title"/>
          </p:nvPr>
        </p:nvSpPr>
        <p:spPr>
          <a:xfrm>
            <a:off x="704088" y="914400"/>
            <a:ext cx="6001512" cy="1307592"/>
          </a:xfrm>
        </p:spPr>
        <p:txBody>
          <a:bodyPr>
            <a:normAutofit/>
          </a:bodyPr>
          <a:lstStyle/>
          <a:p>
            <a:r>
              <a:rPr lang="en-US" dirty="0"/>
              <a:t>Product Owner</a:t>
            </a:r>
          </a:p>
        </p:txBody>
      </p:sp>
      <p:cxnSp>
        <p:nvCxnSpPr>
          <p:cNvPr id="12" name="Straight Connector 11">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93BBBA1-43AC-2761-E708-4E20203D4EC1}"/>
              </a:ext>
            </a:extLst>
          </p:cNvPr>
          <p:cNvSpPr>
            <a:spLocks noGrp="1"/>
          </p:cNvSpPr>
          <p:nvPr>
            <p:ph idx="1"/>
          </p:nvPr>
        </p:nvSpPr>
        <p:spPr>
          <a:xfrm>
            <a:off x="704088" y="2231136"/>
            <a:ext cx="6001512" cy="3931920"/>
          </a:xfrm>
        </p:spPr>
        <p:txBody>
          <a:bodyPr vert="horz" lIns="91440" tIns="45720" rIns="91440" bIns="45720" rtlCol="0" anchor="t">
            <a:normAutofit/>
          </a:bodyPr>
          <a:lstStyle/>
          <a:p>
            <a:r>
              <a:rPr lang="en-US" dirty="0"/>
              <a:t>Gather requirements from customer</a:t>
            </a:r>
          </a:p>
          <a:p>
            <a:r>
              <a:rPr lang="en-US" dirty="0"/>
              <a:t>Create user stories</a:t>
            </a:r>
          </a:p>
          <a:p>
            <a:r>
              <a:rPr lang="en-US" dirty="0">
                <a:ea typeface="+mn-lt"/>
                <a:cs typeface="+mn-lt"/>
              </a:rPr>
              <a:t>Create the story backlog</a:t>
            </a:r>
          </a:p>
          <a:p>
            <a:pPr lvl="1">
              <a:buFont typeface="Courier New" panose="020B0604020202020204" pitchFamily="34" charset="0"/>
              <a:buChar char="o"/>
            </a:pPr>
            <a:r>
              <a:rPr lang="en-US" sz="1400" dirty="0">
                <a:ea typeface="+mn-lt"/>
                <a:cs typeface="+mn-lt"/>
              </a:rPr>
              <a:t>“As the understanding of the requirements of the stakeholders changes </a:t>
            </a:r>
            <a:br>
              <a:rPr lang="en-US" sz="1400" dirty="0">
                <a:ea typeface="+mn-lt"/>
                <a:cs typeface="+mn-lt"/>
              </a:rPr>
            </a:br>
            <a:r>
              <a:rPr lang="en-US" sz="1400" dirty="0">
                <a:ea typeface="+mn-lt"/>
                <a:cs typeface="+mn-lt"/>
              </a:rPr>
              <a:t>the product backlog and its prioritized order must also change” </a:t>
            </a:r>
            <a:br>
              <a:rPr lang="en-US" sz="1400" dirty="0">
                <a:ea typeface="+mn-lt"/>
                <a:cs typeface="+mn-lt"/>
              </a:rPr>
            </a:br>
            <a:r>
              <a:rPr lang="en-US" sz="1400" dirty="0">
                <a:ea typeface="+mn-lt"/>
                <a:cs typeface="+mn-lt"/>
              </a:rPr>
              <a:t>(Savolainen, 2024, p.17).</a:t>
            </a:r>
          </a:p>
          <a:p>
            <a:pPr lvl="1">
              <a:buFont typeface="Courier New" panose="020B0604020202020204" pitchFamily="34" charset="0"/>
              <a:buChar char="o"/>
            </a:pPr>
            <a:r>
              <a:rPr lang="en-US" dirty="0"/>
              <a:t>It is critical for the Product Owner to understand the customer and their needs.</a:t>
            </a:r>
          </a:p>
        </p:txBody>
      </p:sp>
      <p:pic>
        <p:nvPicPr>
          <p:cNvPr id="5" name="Picture 4" descr="A person in a suit holding a clipboard&#10;&#10;AI-generated content may be incorrect.">
            <a:extLst>
              <a:ext uri="{FF2B5EF4-FFF2-40B4-BE49-F238E27FC236}">
                <a16:creationId xmlns:a16="http://schemas.microsoft.com/office/drawing/2014/main" id="{2FEF6FC7-D92D-3A6F-682C-04D4F775C4CB}"/>
              </a:ext>
            </a:extLst>
          </p:cNvPr>
          <p:cNvPicPr>
            <a:picLocks noChangeAspect="1"/>
          </p:cNvPicPr>
          <p:nvPr/>
        </p:nvPicPr>
        <p:blipFill>
          <a:blip r:embed="rId2"/>
          <a:stretch>
            <a:fillRect/>
          </a:stretch>
        </p:blipFill>
        <p:spPr>
          <a:xfrm>
            <a:off x="8386002" y="731520"/>
            <a:ext cx="1979172" cy="5422392"/>
          </a:xfrm>
          <a:prstGeom prst="rect">
            <a:avLst/>
          </a:prstGeom>
        </p:spPr>
      </p:pic>
    </p:spTree>
    <p:extLst>
      <p:ext uri="{BB962C8B-B14F-4D97-AF65-F5344CB8AC3E}">
        <p14:creationId xmlns:p14="http://schemas.microsoft.com/office/powerpoint/2010/main" val="2727660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7DB9603-EA6A-7950-FD08-8C87D96DBCC8}"/>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86C041-09F0-87D6-AF3B-6074B30D04F1}"/>
              </a:ext>
            </a:extLst>
          </p:cNvPr>
          <p:cNvSpPr>
            <a:spLocks noGrp="1"/>
          </p:cNvSpPr>
          <p:nvPr>
            <p:ph type="title"/>
          </p:nvPr>
        </p:nvSpPr>
        <p:spPr>
          <a:xfrm>
            <a:off x="4866968" y="914400"/>
            <a:ext cx="6627924" cy="1307592"/>
          </a:xfrm>
        </p:spPr>
        <p:txBody>
          <a:bodyPr>
            <a:normAutofit/>
          </a:bodyPr>
          <a:lstStyle/>
          <a:p>
            <a:r>
              <a:rPr lang="en-US" dirty="0"/>
              <a:t>Tester</a:t>
            </a:r>
          </a:p>
        </p:txBody>
      </p:sp>
      <p:pic>
        <p:nvPicPr>
          <p:cNvPr id="6" name="Picture 5" descr="A person in a suit holding a phone&#10;&#10;AI-generated content may be incorrect.">
            <a:extLst>
              <a:ext uri="{FF2B5EF4-FFF2-40B4-BE49-F238E27FC236}">
                <a16:creationId xmlns:a16="http://schemas.microsoft.com/office/drawing/2014/main" id="{455E6BDC-DA41-483A-C03E-D45A18561145}"/>
              </a:ext>
            </a:extLst>
          </p:cNvPr>
          <p:cNvPicPr>
            <a:picLocks noChangeAspect="1"/>
          </p:cNvPicPr>
          <p:nvPr/>
        </p:nvPicPr>
        <p:blipFill>
          <a:blip r:embed="rId2"/>
          <a:srcRect b="41559"/>
          <a:stretch/>
        </p:blipFill>
        <p:spPr>
          <a:xfrm>
            <a:off x="20" y="-17929"/>
            <a:ext cx="4206220" cy="6875929"/>
          </a:xfrm>
          <a:prstGeom prst="rect">
            <a:avLst/>
          </a:prstGeom>
        </p:spPr>
      </p:pic>
      <p:cxnSp>
        <p:nvCxnSpPr>
          <p:cNvPr id="19" name="Straight Connector 18">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B1B3D65-4636-5B5A-E3C2-47F081E7636E}"/>
              </a:ext>
            </a:extLst>
          </p:cNvPr>
          <p:cNvSpPr>
            <a:spLocks noGrp="1"/>
          </p:cNvSpPr>
          <p:nvPr>
            <p:ph idx="1"/>
          </p:nvPr>
        </p:nvSpPr>
        <p:spPr>
          <a:xfrm>
            <a:off x="4866968" y="2221992"/>
            <a:ext cx="6627924" cy="3739896"/>
          </a:xfrm>
        </p:spPr>
        <p:txBody>
          <a:bodyPr vert="horz" lIns="91440" tIns="45720" rIns="91440" bIns="45720" rtlCol="0" anchor="t">
            <a:normAutofit/>
          </a:bodyPr>
          <a:lstStyle/>
          <a:p>
            <a:r>
              <a:rPr lang="en-US" dirty="0"/>
              <a:t>Test user stories to ensure they meet the acceptance criteria.</a:t>
            </a:r>
          </a:p>
          <a:p>
            <a:r>
              <a:rPr lang="en-US" dirty="0"/>
              <a:t>Communicate with Product Owner and Developers to ensure how to test stories.</a:t>
            </a:r>
          </a:p>
          <a:p>
            <a:r>
              <a:rPr lang="en-US" dirty="0"/>
              <a:t>Give feedback to developers and team about test results.</a:t>
            </a:r>
          </a:p>
          <a:p>
            <a:endParaRPr lang="en-US" dirty="0"/>
          </a:p>
          <a:p>
            <a:pPr marL="0" indent="0" algn="ctr">
              <a:buNone/>
            </a:pPr>
            <a:r>
              <a:rPr lang="en-US" sz="1400" dirty="0">
                <a:ea typeface="+mn-lt"/>
                <a:cs typeface="+mn-lt"/>
              </a:rPr>
              <a:t>The tester “is integral to ensuring the quality and functionality of the software being developed” (</a:t>
            </a:r>
            <a:r>
              <a:rPr lang="en-US" sz="1400" err="1">
                <a:ea typeface="+mn-lt"/>
                <a:cs typeface="+mn-lt"/>
              </a:rPr>
              <a:t>Cholli</a:t>
            </a:r>
            <a:r>
              <a:rPr lang="en-US" sz="1400" dirty="0">
                <a:ea typeface="+mn-lt"/>
                <a:cs typeface="+mn-lt"/>
              </a:rPr>
              <a:t> &amp; Kumar, 2024, p.2).</a:t>
            </a:r>
            <a:endParaRPr lang="en-US" sz="1400" dirty="0"/>
          </a:p>
        </p:txBody>
      </p:sp>
      <p:cxnSp>
        <p:nvCxnSpPr>
          <p:cNvPr id="21" name="Straight Connector 20">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2655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5E107A8-80C2-B4C2-0D07-D21EF98B21CA}"/>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FEE86E-A82C-6220-5F8C-59E609BF9BA6}"/>
              </a:ext>
            </a:extLst>
          </p:cNvPr>
          <p:cNvSpPr>
            <a:spLocks noGrp="1"/>
          </p:cNvSpPr>
          <p:nvPr>
            <p:ph type="title"/>
          </p:nvPr>
        </p:nvSpPr>
        <p:spPr>
          <a:xfrm>
            <a:off x="704088" y="914400"/>
            <a:ext cx="6001512" cy="1307592"/>
          </a:xfrm>
        </p:spPr>
        <p:txBody>
          <a:bodyPr>
            <a:normAutofit/>
          </a:bodyPr>
          <a:lstStyle/>
          <a:p>
            <a:r>
              <a:rPr lang="en-US" dirty="0"/>
              <a:t>Developer</a:t>
            </a:r>
          </a:p>
        </p:txBody>
      </p:sp>
      <p:cxnSp>
        <p:nvCxnSpPr>
          <p:cNvPr id="19" name="Straight Connector 18">
            <a:extLst>
              <a:ext uri="{FF2B5EF4-FFF2-40B4-BE49-F238E27FC236}">
                <a16:creationId xmlns:a16="http://schemas.microsoft.com/office/drawing/2014/main" id="{3815BE95-1337-20E2-B2EF-5DA486F72F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A285800-D324-A5B6-CE41-D20BE0DB926E}"/>
              </a:ext>
            </a:extLst>
          </p:cNvPr>
          <p:cNvSpPr>
            <a:spLocks noGrp="1"/>
          </p:cNvSpPr>
          <p:nvPr>
            <p:ph idx="1"/>
          </p:nvPr>
        </p:nvSpPr>
        <p:spPr>
          <a:xfrm>
            <a:off x="704088" y="2221992"/>
            <a:ext cx="6239599" cy="3941064"/>
          </a:xfrm>
        </p:spPr>
        <p:txBody>
          <a:bodyPr vert="horz" lIns="91440" tIns="45720" rIns="91440" bIns="45720" rtlCol="0">
            <a:normAutofit/>
          </a:bodyPr>
          <a:lstStyle/>
          <a:p>
            <a:r>
              <a:rPr lang="en-US" dirty="0"/>
              <a:t>Understand user stories</a:t>
            </a:r>
          </a:p>
          <a:p>
            <a:r>
              <a:rPr lang="en-US" dirty="0"/>
              <a:t>Implement the development and code for the user stories</a:t>
            </a:r>
          </a:p>
          <a:p>
            <a:r>
              <a:rPr lang="en-US" dirty="0">
                <a:ea typeface="+mn-lt"/>
                <a:cs typeface="+mn-lt"/>
              </a:rPr>
              <a:t>Communicate to team and testers when development is complete</a:t>
            </a:r>
            <a:endParaRPr lang="en-US" dirty="0"/>
          </a:p>
        </p:txBody>
      </p:sp>
      <p:pic>
        <p:nvPicPr>
          <p:cNvPr id="7" name="Picture 6" descr="A person in a suit&#10;&#10;AI-generated content may be incorrect.">
            <a:extLst>
              <a:ext uri="{FF2B5EF4-FFF2-40B4-BE49-F238E27FC236}">
                <a16:creationId xmlns:a16="http://schemas.microsoft.com/office/drawing/2014/main" id="{F4FD5A2B-5553-39B2-9A4D-699425410595}"/>
              </a:ext>
            </a:extLst>
          </p:cNvPr>
          <p:cNvPicPr>
            <a:picLocks noChangeAspect="1"/>
          </p:cNvPicPr>
          <p:nvPr/>
        </p:nvPicPr>
        <p:blipFill>
          <a:blip r:embed="rId2"/>
          <a:srcRect r="-1" b="48288"/>
          <a:stretch/>
        </p:blipFill>
        <p:spPr>
          <a:xfrm>
            <a:off x="7583424" y="10"/>
            <a:ext cx="4608576" cy="6857990"/>
          </a:xfrm>
          <a:prstGeom prst="rect">
            <a:avLst/>
          </a:prstGeom>
        </p:spPr>
      </p:pic>
    </p:spTree>
    <p:extLst>
      <p:ext uri="{BB962C8B-B14F-4D97-AF65-F5344CB8AC3E}">
        <p14:creationId xmlns:p14="http://schemas.microsoft.com/office/powerpoint/2010/main" val="1157694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F0BB9-4E86-CCE9-4746-C06C05D7B785}"/>
              </a:ext>
            </a:extLst>
          </p:cNvPr>
          <p:cNvSpPr>
            <a:spLocks noGrp="1"/>
          </p:cNvSpPr>
          <p:nvPr>
            <p:ph type="title"/>
          </p:nvPr>
        </p:nvSpPr>
        <p:spPr/>
        <p:txBody>
          <a:bodyPr/>
          <a:lstStyle/>
          <a:p>
            <a:r>
              <a:rPr lang="en-US" dirty="0"/>
              <a:t>Scrum-Agile Events/phases</a:t>
            </a:r>
          </a:p>
        </p:txBody>
      </p:sp>
      <p:sp>
        <p:nvSpPr>
          <p:cNvPr id="3" name="Content Placeholder 2">
            <a:extLst>
              <a:ext uri="{FF2B5EF4-FFF2-40B4-BE49-F238E27FC236}">
                <a16:creationId xmlns:a16="http://schemas.microsoft.com/office/drawing/2014/main" id="{08E417A8-08F3-6873-9B26-ED10A9850B4C}"/>
              </a:ext>
            </a:extLst>
          </p:cNvPr>
          <p:cNvSpPr>
            <a:spLocks noGrp="1"/>
          </p:cNvSpPr>
          <p:nvPr>
            <p:ph idx="1"/>
          </p:nvPr>
        </p:nvSpPr>
        <p:spPr>
          <a:xfrm>
            <a:off x="700635" y="2221992"/>
            <a:ext cx="5188439" cy="1978627"/>
          </a:xfrm>
        </p:spPr>
        <p:txBody>
          <a:bodyPr vert="horz" lIns="91440" tIns="45720" rIns="91440" bIns="45720" rtlCol="0" anchor="t">
            <a:normAutofit/>
          </a:bodyPr>
          <a:lstStyle/>
          <a:p>
            <a:pPr marL="0" indent="0">
              <a:buNone/>
            </a:pPr>
            <a:r>
              <a:rPr lang="en-US" b="1" dirty="0"/>
              <a:t>Sprint Planning</a:t>
            </a:r>
          </a:p>
          <a:p>
            <a:r>
              <a:rPr lang="en-US" dirty="0"/>
              <a:t>Point stories</a:t>
            </a:r>
          </a:p>
          <a:p>
            <a:r>
              <a:rPr lang="en-US" dirty="0"/>
              <a:t>Select from backlog</a:t>
            </a:r>
          </a:p>
          <a:p>
            <a:r>
              <a:rPr lang="en-US" dirty="0"/>
              <a:t>Show plan to customer</a:t>
            </a:r>
          </a:p>
          <a:p>
            <a:pPr marL="0" indent="0">
              <a:buNone/>
            </a:pPr>
            <a:endParaRPr lang="en-US" dirty="0"/>
          </a:p>
        </p:txBody>
      </p:sp>
      <p:sp>
        <p:nvSpPr>
          <p:cNvPr id="6" name="TextBox 5">
            <a:extLst>
              <a:ext uri="{FF2B5EF4-FFF2-40B4-BE49-F238E27FC236}">
                <a16:creationId xmlns:a16="http://schemas.microsoft.com/office/drawing/2014/main" id="{A4A5122C-7F7A-2C54-CFAD-52348A61E9FE}"/>
              </a:ext>
            </a:extLst>
          </p:cNvPr>
          <p:cNvSpPr txBox="1"/>
          <p:nvPr/>
        </p:nvSpPr>
        <p:spPr>
          <a:xfrm>
            <a:off x="5885888" y="2220132"/>
            <a:ext cx="5497239" cy="18078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10000"/>
              </a:lnSpc>
              <a:spcBef>
                <a:spcPts val="1000"/>
              </a:spcBef>
            </a:pPr>
            <a:r>
              <a:rPr lang="en-US" sz="2000" b="1"/>
              <a:t>Daily Standup</a:t>
            </a:r>
            <a:endParaRPr lang="en-US"/>
          </a:p>
          <a:p>
            <a:pPr marL="285750" indent="-285750">
              <a:lnSpc>
                <a:spcPct val="110000"/>
              </a:lnSpc>
              <a:spcBef>
                <a:spcPts val="1000"/>
              </a:spcBef>
              <a:buFont typeface="Arial"/>
              <a:buChar char="•"/>
            </a:pPr>
            <a:r>
              <a:rPr lang="en-US" sz="2000" dirty="0"/>
              <a:t>Discuss what you did yesterday</a:t>
            </a:r>
          </a:p>
          <a:p>
            <a:pPr marL="285750" indent="-285750">
              <a:lnSpc>
                <a:spcPct val="110000"/>
              </a:lnSpc>
              <a:spcBef>
                <a:spcPts val="1000"/>
              </a:spcBef>
              <a:buFont typeface="Arial"/>
              <a:buChar char="•"/>
            </a:pPr>
            <a:r>
              <a:rPr lang="en-US" sz="2000" dirty="0"/>
              <a:t>What you will do today</a:t>
            </a:r>
          </a:p>
          <a:p>
            <a:pPr marL="285750" indent="-285750">
              <a:lnSpc>
                <a:spcPct val="110000"/>
              </a:lnSpc>
              <a:spcBef>
                <a:spcPts val="1000"/>
              </a:spcBef>
              <a:buFont typeface="Arial"/>
              <a:buChar char="•"/>
            </a:pPr>
            <a:r>
              <a:rPr lang="en-US" sz="2000" dirty="0"/>
              <a:t>And any blockers you need resolved</a:t>
            </a:r>
            <a:endParaRPr lang="en-US" dirty="0"/>
          </a:p>
        </p:txBody>
      </p:sp>
      <p:sp>
        <p:nvSpPr>
          <p:cNvPr id="7" name="TextBox 6">
            <a:extLst>
              <a:ext uri="{FF2B5EF4-FFF2-40B4-BE49-F238E27FC236}">
                <a16:creationId xmlns:a16="http://schemas.microsoft.com/office/drawing/2014/main" id="{EE3F1475-51BD-CA1B-BC56-31146395EFE3}"/>
              </a:ext>
            </a:extLst>
          </p:cNvPr>
          <p:cNvSpPr txBox="1"/>
          <p:nvPr/>
        </p:nvSpPr>
        <p:spPr>
          <a:xfrm>
            <a:off x="684244" y="4209142"/>
            <a:ext cx="5204408" cy="18078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10000"/>
              </a:lnSpc>
              <a:spcBef>
                <a:spcPts val="1000"/>
              </a:spcBef>
            </a:pPr>
            <a:r>
              <a:rPr lang="en-US" sz="2000" b="1" dirty="0"/>
              <a:t>Sprint Review</a:t>
            </a:r>
            <a:endParaRPr lang="en-US" sz="2000" dirty="0"/>
          </a:p>
          <a:p>
            <a:pPr marL="285750" indent="-285750">
              <a:lnSpc>
                <a:spcPct val="110000"/>
              </a:lnSpc>
              <a:spcBef>
                <a:spcPts val="1000"/>
              </a:spcBef>
              <a:buFont typeface="Arial"/>
              <a:buChar char="•"/>
            </a:pPr>
            <a:r>
              <a:rPr lang="en-US" sz="2000" dirty="0"/>
              <a:t>Show/demo efforts to customer</a:t>
            </a:r>
          </a:p>
          <a:p>
            <a:pPr marL="285750" indent="-285750">
              <a:lnSpc>
                <a:spcPct val="110000"/>
              </a:lnSpc>
              <a:spcBef>
                <a:spcPts val="1000"/>
              </a:spcBef>
              <a:buFont typeface="Arial"/>
              <a:buChar char="•"/>
            </a:pPr>
            <a:r>
              <a:rPr lang="en-US" sz="2000" dirty="0"/>
              <a:t>Present what has been accomplished</a:t>
            </a:r>
          </a:p>
          <a:p>
            <a:pPr marL="285750" indent="-285750">
              <a:lnSpc>
                <a:spcPct val="110000"/>
              </a:lnSpc>
              <a:spcBef>
                <a:spcPts val="1000"/>
              </a:spcBef>
              <a:buFont typeface="Arial"/>
              <a:buChar char="•"/>
            </a:pPr>
            <a:r>
              <a:rPr lang="en-US" sz="2000" dirty="0"/>
              <a:t>Get feedback for improvement</a:t>
            </a:r>
            <a:endParaRPr lang="en-US" dirty="0"/>
          </a:p>
        </p:txBody>
      </p:sp>
      <p:sp>
        <p:nvSpPr>
          <p:cNvPr id="8" name="TextBox 7">
            <a:extLst>
              <a:ext uri="{FF2B5EF4-FFF2-40B4-BE49-F238E27FC236}">
                <a16:creationId xmlns:a16="http://schemas.microsoft.com/office/drawing/2014/main" id="{90B69590-BEC5-FCF9-FBB2-7DC136CF6060}"/>
              </a:ext>
            </a:extLst>
          </p:cNvPr>
          <p:cNvSpPr txBox="1"/>
          <p:nvPr/>
        </p:nvSpPr>
        <p:spPr>
          <a:xfrm>
            <a:off x="5893260" y="4212713"/>
            <a:ext cx="5491584" cy="18078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10000"/>
              </a:lnSpc>
              <a:spcBef>
                <a:spcPts val="1000"/>
              </a:spcBef>
            </a:pPr>
            <a:r>
              <a:rPr lang="en-US" sz="2000" b="1" dirty="0"/>
              <a:t>Sprint Retrospective</a:t>
            </a:r>
            <a:endParaRPr lang="en-US" dirty="0"/>
          </a:p>
          <a:p>
            <a:pPr marL="285750" indent="-285750">
              <a:lnSpc>
                <a:spcPct val="110000"/>
              </a:lnSpc>
              <a:spcBef>
                <a:spcPts val="1000"/>
              </a:spcBef>
              <a:buFont typeface="Arial,Sans-Serif"/>
              <a:buChar char="•"/>
            </a:pPr>
            <a:r>
              <a:rPr lang="en-US" sz="2000" dirty="0"/>
              <a:t>Internal development team evaluation</a:t>
            </a:r>
          </a:p>
          <a:p>
            <a:pPr marL="285750" indent="-285750">
              <a:lnSpc>
                <a:spcPct val="110000"/>
              </a:lnSpc>
              <a:spcBef>
                <a:spcPts val="1000"/>
              </a:spcBef>
              <a:buFont typeface="Arial,Sans-Serif"/>
              <a:buChar char="•"/>
            </a:pPr>
            <a:r>
              <a:rPr lang="en-US" sz="2000"/>
              <a:t>Discuss challenges and successes</a:t>
            </a:r>
            <a:endParaRPr lang="en-US" sz="2000" dirty="0"/>
          </a:p>
          <a:p>
            <a:pPr marL="285750" indent="-285750">
              <a:lnSpc>
                <a:spcPct val="110000"/>
              </a:lnSpc>
              <a:spcBef>
                <a:spcPts val="1000"/>
              </a:spcBef>
              <a:buFont typeface="Arial,Sans-Serif"/>
              <a:buChar char="•"/>
            </a:pPr>
            <a:r>
              <a:rPr lang="en-US" sz="2000" dirty="0"/>
              <a:t>Get ideas to improve next sprint</a:t>
            </a:r>
          </a:p>
        </p:txBody>
      </p:sp>
      <p:cxnSp>
        <p:nvCxnSpPr>
          <p:cNvPr id="9" name="Straight Arrow Connector 8">
            <a:extLst>
              <a:ext uri="{FF2B5EF4-FFF2-40B4-BE49-F238E27FC236}">
                <a16:creationId xmlns:a16="http://schemas.microsoft.com/office/drawing/2014/main" id="{6223E82C-FE20-6727-CE36-04B1B8077AA3}"/>
              </a:ext>
            </a:extLst>
          </p:cNvPr>
          <p:cNvCxnSpPr/>
          <p:nvPr/>
        </p:nvCxnSpPr>
        <p:spPr>
          <a:xfrm>
            <a:off x="713339" y="4168255"/>
            <a:ext cx="10524929" cy="7259"/>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26E52C7-1264-E103-86D6-79EBA778EA72}"/>
              </a:ext>
            </a:extLst>
          </p:cNvPr>
          <p:cNvCxnSpPr>
            <a:cxnSpLocks/>
          </p:cNvCxnSpPr>
          <p:nvPr/>
        </p:nvCxnSpPr>
        <p:spPr>
          <a:xfrm flipH="1" flipV="1">
            <a:off x="5873166" y="2221269"/>
            <a:ext cx="3110" cy="3828658"/>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90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A5A03-8380-88D1-06C8-EEB25BF0DAAF}"/>
              </a:ext>
            </a:extLst>
          </p:cNvPr>
          <p:cNvSpPr>
            <a:spLocks noGrp="1"/>
          </p:cNvSpPr>
          <p:nvPr>
            <p:ph type="title"/>
          </p:nvPr>
        </p:nvSpPr>
        <p:spPr/>
        <p:txBody>
          <a:bodyPr/>
          <a:lstStyle/>
          <a:p>
            <a:r>
              <a:rPr lang="en-US" dirty="0"/>
              <a:t>Differences to waterfall</a:t>
            </a:r>
          </a:p>
        </p:txBody>
      </p:sp>
      <p:sp>
        <p:nvSpPr>
          <p:cNvPr id="3" name="Content Placeholder 2">
            <a:extLst>
              <a:ext uri="{FF2B5EF4-FFF2-40B4-BE49-F238E27FC236}">
                <a16:creationId xmlns:a16="http://schemas.microsoft.com/office/drawing/2014/main" id="{E5F32DC1-62C1-4B56-A154-B3A53B7A0193}"/>
              </a:ext>
            </a:extLst>
          </p:cNvPr>
          <p:cNvSpPr>
            <a:spLocks noGrp="1"/>
          </p:cNvSpPr>
          <p:nvPr>
            <p:ph idx="1"/>
          </p:nvPr>
        </p:nvSpPr>
        <p:spPr/>
        <p:txBody>
          <a:bodyPr vert="horz" lIns="91440" tIns="45720" rIns="91440" bIns="45720" rtlCol="0" anchor="t">
            <a:normAutofit/>
          </a:bodyPr>
          <a:lstStyle/>
          <a:p>
            <a:pPr marL="0" indent="0">
              <a:buNone/>
            </a:pPr>
            <a:r>
              <a:rPr lang="en-US" dirty="0"/>
              <a:t>In waterfall, the deadline and requirements are set beforehand. In the SNHU travel project, the customer came to us with a change just before the deadline. This change was relatively large and required some work. However, the customer expected the deadline to still be met because of the use of Agile. In waterfall, the development team would have communicated less with the customer and just created the product according to their original specifications. </a:t>
            </a:r>
            <a:r>
              <a:rPr lang="en-US" dirty="0">
                <a:ea typeface="+mn-lt"/>
                <a:cs typeface="+mn-lt"/>
              </a:rPr>
              <a:t>Naomi Chukwurah describes how previous standards (Waterfall methodology) were fixed and inflexible, making it very difficult to adapt to new business needs. They continue to say that Agile is supposed to fix that and allow teams to embrace change (Chukwurah et al., 2024, p.49). This is the biggest difference in Waterfall and Agile.</a:t>
            </a:r>
            <a:endParaRPr lang="en-US" dirty="0"/>
          </a:p>
        </p:txBody>
      </p:sp>
    </p:spTree>
    <p:extLst>
      <p:ext uri="{BB962C8B-B14F-4D97-AF65-F5344CB8AC3E}">
        <p14:creationId xmlns:p14="http://schemas.microsoft.com/office/powerpoint/2010/main" val="3379895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EA06E8-8BB4-8FB9-AFF1-CD3A74AC1E30}"/>
              </a:ext>
            </a:extLst>
          </p:cNvPr>
          <p:cNvSpPr>
            <a:spLocks noGrp="1"/>
          </p:cNvSpPr>
          <p:nvPr>
            <p:ph type="title"/>
          </p:nvPr>
        </p:nvSpPr>
        <p:spPr>
          <a:xfrm>
            <a:off x="704088" y="914400"/>
            <a:ext cx="5195889" cy="1316736"/>
          </a:xfrm>
        </p:spPr>
        <p:txBody>
          <a:bodyPr>
            <a:normAutofit/>
          </a:bodyPr>
          <a:lstStyle/>
          <a:p>
            <a:r>
              <a:rPr lang="en-US" dirty="0"/>
              <a:t>Waterfall</a:t>
            </a:r>
          </a:p>
        </p:txBody>
      </p:sp>
      <p:cxnSp>
        <p:nvCxnSpPr>
          <p:cNvPr id="11" name="Straight Connector 10">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26D21F0-1B7F-ABC6-B44B-479401BC7871}"/>
              </a:ext>
            </a:extLst>
          </p:cNvPr>
          <p:cNvSpPr>
            <a:spLocks noGrp="1"/>
          </p:cNvSpPr>
          <p:nvPr>
            <p:ph idx="1"/>
          </p:nvPr>
        </p:nvSpPr>
        <p:spPr>
          <a:xfrm>
            <a:off x="704088" y="2231136"/>
            <a:ext cx="5195889" cy="3931920"/>
          </a:xfrm>
        </p:spPr>
        <p:txBody>
          <a:bodyPr vert="horz" lIns="91440" tIns="45720" rIns="91440" bIns="45720" rtlCol="0">
            <a:normAutofit/>
          </a:bodyPr>
          <a:lstStyle/>
          <a:p>
            <a:pPr marL="0" indent="0">
              <a:lnSpc>
                <a:spcPct val="100000"/>
              </a:lnSpc>
              <a:buNone/>
            </a:pPr>
            <a:r>
              <a:rPr lang="en-US" sz="1900"/>
              <a:t>Waterfall is good for large projects that won't have many changes. This allows the development team to work all the way to the deadline uninterrupted. </a:t>
            </a:r>
          </a:p>
          <a:p>
            <a:pPr marL="0" indent="0">
              <a:lnSpc>
                <a:spcPct val="100000"/>
              </a:lnSpc>
              <a:buNone/>
            </a:pPr>
            <a:r>
              <a:rPr lang="en-US" sz="1900"/>
              <a:t>It works well with a rigid understanding of the product. When changes are needed, or the customer isn't sure about certain things, waterfall may not be the best choice.</a:t>
            </a:r>
          </a:p>
          <a:p>
            <a:pPr marL="0" indent="0">
              <a:lnSpc>
                <a:spcPct val="100000"/>
              </a:lnSpc>
              <a:buNone/>
            </a:pPr>
            <a:r>
              <a:rPr lang="en-US" sz="1900"/>
              <a:t>This may not have been appropriate for the SNHU Travel project because they were wanting to make changes throughout. If we did do waterfall, that flexibility would not have existed.</a:t>
            </a:r>
          </a:p>
        </p:txBody>
      </p:sp>
      <p:pic>
        <p:nvPicPr>
          <p:cNvPr id="4" name="Picture 3" descr="A person standing in front of a waterfall&#10;&#10;AI-generated content may be incorrect.">
            <a:extLst>
              <a:ext uri="{FF2B5EF4-FFF2-40B4-BE49-F238E27FC236}">
                <a16:creationId xmlns:a16="http://schemas.microsoft.com/office/drawing/2014/main" id="{D3FC6FCA-D8CD-109F-F7EC-A4A9C1EE12FF}"/>
              </a:ext>
            </a:extLst>
          </p:cNvPr>
          <p:cNvPicPr>
            <a:picLocks noChangeAspect="1"/>
          </p:cNvPicPr>
          <p:nvPr/>
        </p:nvPicPr>
        <p:blipFill>
          <a:blip r:embed="rId2"/>
          <a:srcRect l="21461" r="16302" b="2"/>
          <a:stretch/>
        </p:blipFill>
        <p:spPr>
          <a:xfrm>
            <a:off x="6420752" y="731520"/>
            <a:ext cx="5055865" cy="5422392"/>
          </a:xfrm>
          <a:prstGeom prst="rect">
            <a:avLst/>
          </a:prstGeom>
        </p:spPr>
      </p:pic>
    </p:spTree>
    <p:extLst>
      <p:ext uri="{BB962C8B-B14F-4D97-AF65-F5344CB8AC3E}">
        <p14:creationId xmlns:p14="http://schemas.microsoft.com/office/powerpoint/2010/main" val="1327144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8A73DE-2730-426D-53CA-8A4750AF58BB}"/>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E9307B-BE2A-5ACF-8102-B19A77C63F85}"/>
              </a:ext>
            </a:extLst>
          </p:cNvPr>
          <p:cNvSpPr>
            <a:spLocks noGrp="1"/>
          </p:cNvSpPr>
          <p:nvPr>
            <p:ph type="title"/>
          </p:nvPr>
        </p:nvSpPr>
        <p:spPr>
          <a:xfrm>
            <a:off x="4866968" y="914400"/>
            <a:ext cx="6627924" cy="1307592"/>
          </a:xfrm>
        </p:spPr>
        <p:txBody>
          <a:bodyPr>
            <a:normAutofit/>
          </a:bodyPr>
          <a:lstStyle/>
          <a:p>
            <a:r>
              <a:rPr lang="en-US" dirty="0"/>
              <a:t>Agile</a:t>
            </a:r>
          </a:p>
        </p:txBody>
      </p:sp>
      <p:pic>
        <p:nvPicPr>
          <p:cNvPr id="5" name="Picture 4" descr="A group of people looking at a computer screen&#10;&#10;AI-generated content may be incorrect.">
            <a:extLst>
              <a:ext uri="{FF2B5EF4-FFF2-40B4-BE49-F238E27FC236}">
                <a16:creationId xmlns:a16="http://schemas.microsoft.com/office/drawing/2014/main" id="{08E89803-9FC8-A043-E723-D1144B45EFD3}"/>
              </a:ext>
            </a:extLst>
          </p:cNvPr>
          <p:cNvPicPr>
            <a:picLocks noChangeAspect="1"/>
          </p:cNvPicPr>
          <p:nvPr/>
        </p:nvPicPr>
        <p:blipFill>
          <a:blip r:embed="rId2"/>
          <a:srcRect l="35514" r="23654" b="2"/>
          <a:stretch/>
        </p:blipFill>
        <p:spPr>
          <a:xfrm>
            <a:off x="20" y="-17929"/>
            <a:ext cx="4206220" cy="6875929"/>
          </a:xfrm>
          <a:prstGeom prst="rect">
            <a:avLst/>
          </a:prstGeom>
        </p:spPr>
      </p:pic>
      <p:cxnSp>
        <p:nvCxnSpPr>
          <p:cNvPr id="18" name="Straight Connector 17">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3DAFC7C-329A-4D8B-FDD7-4A330986BB91}"/>
              </a:ext>
            </a:extLst>
          </p:cNvPr>
          <p:cNvSpPr>
            <a:spLocks noGrp="1"/>
          </p:cNvSpPr>
          <p:nvPr>
            <p:ph idx="1"/>
          </p:nvPr>
        </p:nvSpPr>
        <p:spPr>
          <a:xfrm>
            <a:off x="4866968" y="2221992"/>
            <a:ext cx="6627924" cy="3739896"/>
          </a:xfrm>
        </p:spPr>
        <p:txBody>
          <a:bodyPr vert="horz" lIns="91440" tIns="45720" rIns="91440" bIns="45720" rtlCol="0">
            <a:normAutofit/>
          </a:bodyPr>
          <a:lstStyle/>
          <a:p>
            <a:pPr marL="0" indent="0">
              <a:buNone/>
            </a:pPr>
            <a:r>
              <a:rPr lang="en-US"/>
              <a:t>Agile is amazing at allowing flexibility and communication between the development team and the customer. If some requirements are not hard set, this may be a good choice.</a:t>
            </a:r>
          </a:p>
          <a:p>
            <a:pPr marL="0" indent="0">
              <a:buNone/>
            </a:pPr>
            <a:r>
              <a:rPr lang="en-US"/>
              <a:t>This choice also allows for continuous changing and adapting of a product to help improve market fit (Product Plan, 2023). They can make steady improvements to continuously make it a better software.</a:t>
            </a:r>
          </a:p>
        </p:txBody>
      </p:sp>
      <p:cxnSp>
        <p:nvCxnSpPr>
          <p:cNvPr id="20" name="Straight Connector 19">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5887099"/>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ChronicleVTI</vt:lpstr>
      <vt:lpstr>Scrum Agile</vt:lpstr>
      <vt:lpstr>Scrum-Agile Roles</vt:lpstr>
      <vt:lpstr>Product Owner</vt:lpstr>
      <vt:lpstr>Tester</vt:lpstr>
      <vt:lpstr>Developer</vt:lpstr>
      <vt:lpstr>Scrum-Agile Events/phases</vt:lpstr>
      <vt:lpstr>Differences to waterfall</vt:lpstr>
      <vt:lpstr>Waterfall</vt:lpstr>
      <vt:lpstr>Agile</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265</cp:revision>
  <dcterms:created xsi:type="dcterms:W3CDTF">2025-04-19T15:33:31Z</dcterms:created>
  <dcterms:modified xsi:type="dcterms:W3CDTF">2025-04-19T16:27:15Z</dcterms:modified>
</cp:coreProperties>
</file>

<file path=docProps/thumbnail.jpeg>
</file>